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9B80A-0BA9-47AA-AAE9-778EDAF2AFB2}" type="doc">
      <dgm:prSet loTypeId="urn:microsoft.com/office/officeart/2005/8/layout/vProcess5" loCatId="process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pPr rtl="1"/>
          <a:endParaRPr lang="ar-IQ"/>
        </a:p>
      </dgm:t>
    </dgm:pt>
    <dgm:pt modelId="{7FB00C19-7A4A-4294-80F5-A1D058B4DDA1}">
      <dgm:prSet phldrT="[Text]" custT="1"/>
      <dgm:spPr/>
      <dgm:t>
        <a:bodyPr/>
        <a:lstStyle/>
        <a:p>
          <a:pPr algn="just" rtl="1"/>
          <a:r>
            <a:rPr lang="ar-IQ" sz="3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جرد سريع </a:t>
          </a:r>
          <a:r>
            <a:rPr lang="ar-IQ" sz="3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للمواد</a:t>
          </a:r>
          <a:endParaRPr lang="ar-IQ" sz="3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A5D72E4-F839-46E5-B0AD-AA09FC09DFD6}" type="par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D79EA536-CEF9-4991-9D58-FD2827C71DDF}" type="sib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90B26DE2-C698-4536-8CF3-7ACE80B953D0}">
      <dgm:prSet phldrT="[Text]" custT="1"/>
      <dgm:spPr/>
      <dgm:t>
        <a:bodyPr/>
        <a:lstStyle/>
        <a:p>
          <a:pPr algn="just" rtl="1"/>
          <a:r>
            <a:rPr lang="ar-IQ" sz="3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الرقابة على عمليات الخزن</a:t>
          </a:r>
          <a:endParaRPr lang="ar-IQ" sz="3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DA3E8B32-C558-4954-BED3-0EE590B3A747}" type="par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17A4F614-19CD-4061-A269-2B9EC8F693C3}" type="sib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0CF3E47A-487A-4CE8-9463-DAA2F9454CAF}">
      <dgm:prSet phldrT="[Text]" custT="1"/>
      <dgm:spPr/>
      <dgm:t>
        <a:bodyPr/>
        <a:lstStyle/>
        <a:p>
          <a:pPr algn="just" rtl="1"/>
          <a:r>
            <a:rPr lang="ar-IQ" sz="3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دعم لنظام الباركود</a:t>
          </a:r>
          <a:endParaRPr lang="ar-IQ" sz="3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AE6C46A-3A9F-4CB6-B8A8-D39F42270F38}" type="parTrans" cxnId="{60451C41-26C9-4798-BD0E-82F2AE8A493A}">
      <dgm:prSet/>
      <dgm:spPr/>
      <dgm:t>
        <a:bodyPr/>
        <a:lstStyle/>
        <a:p>
          <a:pPr rtl="1"/>
          <a:endParaRPr lang="ar-IQ"/>
        </a:p>
      </dgm:t>
    </dgm:pt>
    <dgm:pt modelId="{68917FF6-0BFE-4AC2-AE39-5D421F36DB36}" type="sibTrans" cxnId="{60451C41-26C9-4798-BD0E-82F2AE8A493A}">
      <dgm:prSet/>
      <dgm:spPr/>
      <dgm:t>
        <a:bodyPr/>
        <a:lstStyle/>
        <a:p>
          <a:pPr rtl="1"/>
          <a:endParaRPr lang="ar-IQ"/>
        </a:p>
      </dgm:t>
    </dgm:pt>
    <dgm:pt modelId="{85D4D06F-B2E7-41C3-8DB3-BF53A3D2AE1B}">
      <dgm:prSet phldrT="[Text]" custT="1"/>
      <dgm:spPr/>
      <dgm:t>
        <a:bodyPr/>
        <a:lstStyle/>
        <a:p>
          <a:pPr algn="just" rtl="1"/>
          <a:r>
            <a:rPr lang="ar-IQ" sz="3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سهولة في اعداد قوائم الجرد</a:t>
          </a:r>
          <a:endParaRPr lang="ar-IQ" sz="3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D61EC372-D3C4-4262-9EF5-8D2BCBB59D54}" type="parTrans" cxnId="{68D994DF-BF26-49B1-8E53-3F991094D1FD}">
      <dgm:prSet/>
      <dgm:spPr/>
      <dgm:t>
        <a:bodyPr/>
        <a:lstStyle/>
        <a:p>
          <a:pPr rtl="1"/>
          <a:endParaRPr lang="ar-IQ"/>
        </a:p>
      </dgm:t>
    </dgm:pt>
    <dgm:pt modelId="{97CECB43-7F3B-4CC8-9AE4-395258E896A5}" type="sibTrans" cxnId="{68D994DF-BF26-49B1-8E53-3F991094D1FD}">
      <dgm:prSet/>
      <dgm:spPr/>
      <dgm:t>
        <a:bodyPr/>
        <a:lstStyle/>
        <a:p>
          <a:pPr rtl="1"/>
          <a:endParaRPr lang="ar-IQ"/>
        </a:p>
      </dgm:t>
    </dgm:pt>
    <dgm:pt modelId="{4E56CC65-9CDA-4F41-93C4-A49A9897B01C}" type="pres">
      <dgm:prSet presAssocID="{8469B80A-0BA9-47AA-AAE9-778EDAF2AF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4AE2A833-18F3-4569-9038-17F2F07CDB1A}" type="pres">
      <dgm:prSet presAssocID="{8469B80A-0BA9-47AA-AAE9-778EDAF2AFB2}" presName="dummyMaxCanvas" presStyleCnt="0">
        <dgm:presLayoutVars/>
      </dgm:prSet>
      <dgm:spPr/>
      <dgm:t>
        <a:bodyPr/>
        <a:lstStyle/>
        <a:p>
          <a:pPr rtl="1"/>
          <a:endParaRPr lang="ar-IQ"/>
        </a:p>
      </dgm:t>
    </dgm:pt>
    <dgm:pt modelId="{98A4361D-78C0-45CA-8F21-CF7EF277D085}" type="pres">
      <dgm:prSet presAssocID="{8469B80A-0BA9-47AA-AAE9-778EDAF2AFB2}" presName="FourNodes_1" presStyleLbl="node1" presStyleIdx="0" presStyleCnt="4" custLinFactNeighborX="702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2BC0B80-2A25-4B7F-A1BF-6EDF0304DA85}" type="pres">
      <dgm:prSet presAssocID="{8469B80A-0BA9-47AA-AAE9-778EDAF2AFB2}" presName="FourNodes_2" presStyleLbl="node1" presStyleIdx="1" presStyleCnt="4" custLinFactNeighborX="702" custLinFactNeighborY="1790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E4C8CE4-F705-4618-95C0-CFB46F8026D9}" type="pres">
      <dgm:prSet presAssocID="{8469B80A-0BA9-47AA-AAE9-778EDAF2AFB2}" presName="FourNodes_3" presStyleLbl="node1" presStyleIdx="2" presStyleCnt="4" custLinFactNeighborX="702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604A59D0-3EC1-4CED-A2D7-405A24DD4AB9}" type="pres">
      <dgm:prSet presAssocID="{8469B80A-0BA9-47AA-AAE9-778EDAF2AFB2}" presName="FourNodes_4" presStyleLbl="node1" presStyleIdx="3" presStyleCnt="4" custLinFactNeighborX="351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72D06117-E2EF-43A8-8FAC-327622D76FBC}" type="pres">
      <dgm:prSet presAssocID="{8469B80A-0BA9-47AA-AAE9-778EDAF2AFB2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7CF5176-0673-44BA-9121-B1F2E1BF54A6}" type="pres">
      <dgm:prSet presAssocID="{8469B80A-0BA9-47AA-AAE9-778EDAF2AFB2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2C9CFDC-1FB3-4DB1-A6E6-FED1ACE05CD6}" type="pres">
      <dgm:prSet presAssocID="{8469B80A-0BA9-47AA-AAE9-778EDAF2AFB2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D33C9B0-12A7-484D-86CC-69108F35C32E}" type="pres">
      <dgm:prSet presAssocID="{8469B80A-0BA9-47AA-AAE9-778EDAF2AFB2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0687652-2779-40F2-B658-5246763A69E8}" type="pres">
      <dgm:prSet presAssocID="{8469B80A-0BA9-47AA-AAE9-778EDAF2AFB2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B7996D3-83B6-44F1-9C72-7BA64531CB03}" type="pres">
      <dgm:prSet presAssocID="{8469B80A-0BA9-47AA-AAE9-778EDAF2AFB2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96053C5-DA96-4CF9-BA1C-2F6EDC4C432C}" type="pres">
      <dgm:prSet presAssocID="{8469B80A-0BA9-47AA-AAE9-778EDAF2AFB2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E5308085-8D32-4CDB-81E8-984D4A3A32C4}" type="presOf" srcId="{85D4D06F-B2E7-41C3-8DB3-BF53A3D2AE1B}" destId="{496053C5-DA96-4CF9-BA1C-2F6EDC4C432C}" srcOrd="1" destOrd="0" presId="urn:microsoft.com/office/officeart/2005/8/layout/vProcess5"/>
    <dgm:cxn modelId="{F9126390-027F-41F9-B074-E59EE2F00D11}" type="presOf" srcId="{17A4F614-19CD-4061-A269-2B9EC8F693C3}" destId="{47CF5176-0673-44BA-9121-B1F2E1BF54A6}" srcOrd="0" destOrd="0" presId="urn:microsoft.com/office/officeart/2005/8/layout/vProcess5"/>
    <dgm:cxn modelId="{EC413238-5C2A-4B2A-B050-18D6A71B4F22}" type="presOf" srcId="{68917FF6-0BFE-4AC2-AE39-5D421F36DB36}" destId="{92C9CFDC-1FB3-4DB1-A6E6-FED1ACE05CD6}" srcOrd="0" destOrd="0" presId="urn:microsoft.com/office/officeart/2005/8/layout/vProcess5"/>
    <dgm:cxn modelId="{434A5DAD-2CB8-44A0-8CA1-46568E022436}" type="presOf" srcId="{0CF3E47A-487A-4CE8-9463-DAA2F9454CAF}" destId="{BB7996D3-83B6-44F1-9C72-7BA64531CB03}" srcOrd="1" destOrd="0" presId="urn:microsoft.com/office/officeart/2005/8/layout/vProcess5"/>
    <dgm:cxn modelId="{68D994DF-BF26-49B1-8E53-3F991094D1FD}" srcId="{8469B80A-0BA9-47AA-AAE9-778EDAF2AFB2}" destId="{85D4D06F-B2E7-41C3-8DB3-BF53A3D2AE1B}" srcOrd="3" destOrd="0" parTransId="{D61EC372-D3C4-4262-9EF5-8D2BCBB59D54}" sibTransId="{97CECB43-7F3B-4CC8-9AE4-395258E896A5}"/>
    <dgm:cxn modelId="{B0D5CF7E-22D7-4EFC-BA7D-7EF8BA0BB87B}" type="presOf" srcId="{8469B80A-0BA9-47AA-AAE9-778EDAF2AFB2}" destId="{4E56CC65-9CDA-4F41-93C4-A49A9897B01C}" srcOrd="0" destOrd="0" presId="urn:microsoft.com/office/officeart/2005/8/layout/vProcess5"/>
    <dgm:cxn modelId="{4B646BAD-6054-41BC-9D74-211C8ABBD3CD}" type="presOf" srcId="{7FB00C19-7A4A-4294-80F5-A1D058B4DDA1}" destId="{3D33C9B0-12A7-484D-86CC-69108F35C32E}" srcOrd="1" destOrd="0" presId="urn:microsoft.com/office/officeart/2005/8/layout/vProcess5"/>
    <dgm:cxn modelId="{51AA0177-E929-46D5-9A26-A454B1973A85}" type="presOf" srcId="{90B26DE2-C698-4536-8CF3-7ACE80B953D0}" destId="{52BC0B80-2A25-4B7F-A1BF-6EDF0304DA85}" srcOrd="0" destOrd="0" presId="urn:microsoft.com/office/officeart/2005/8/layout/vProcess5"/>
    <dgm:cxn modelId="{3583580E-B5E7-4748-A940-777188018372}" type="presOf" srcId="{90B26DE2-C698-4536-8CF3-7ACE80B953D0}" destId="{F0687652-2779-40F2-B658-5246763A69E8}" srcOrd="1" destOrd="0" presId="urn:microsoft.com/office/officeart/2005/8/layout/vProcess5"/>
    <dgm:cxn modelId="{BCB90BFF-4016-4526-B2BA-1974BE5B91C3}" type="presOf" srcId="{D79EA536-CEF9-4991-9D58-FD2827C71DDF}" destId="{72D06117-E2EF-43A8-8FAC-327622D76FBC}" srcOrd="0" destOrd="0" presId="urn:microsoft.com/office/officeart/2005/8/layout/vProcess5"/>
    <dgm:cxn modelId="{924DA4B9-3F09-4D4B-B615-96640EAD812B}" srcId="{8469B80A-0BA9-47AA-AAE9-778EDAF2AFB2}" destId="{90B26DE2-C698-4536-8CF3-7ACE80B953D0}" srcOrd="1" destOrd="0" parTransId="{DA3E8B32-C558-4954-BED3-0EE590B3A747}" sibTransId="{17A4F614-19CD-4061-A269-2B9EC8F693C3}"/>
    <dgm:cxn modelId="{60451C41-26C9-4798-BD0E-82F2AE8A493A}" srcId="{8469B80A-0BA9-47AA-AAE9-778EDAF2AFB2}" destId="{0CF3E47A-487A-4CE8-9463-DAA2F9454CAF}" srcOrd="2" destOrd="0" parTransId="{EAE6C46A-3A9F-4CB6-B8A8-D39F42270F38}" sibTransId="{68917FF6-0BFE-4AC2-AE39-5D421F36DB36}"/>
    <dgm:cxn modelId="{314CF815-6AEB-49CA-9A68-8F9775277E79}" type="presOf" srcId="{85D4D06F-B2E7-41C3-8DB3-BF53A3D2AE1B}" destId="{604A59D0-3EC1-4CED-A2D7-405A24DD4AB9}" srcOrd="0" destOrd="0" presId="urn:microsoft.com/office/officeart/2005/8/layout/vProcess5"/>
    <dgm:cxn modelId="{4FC02DA7-4B4A-4CD8-9505-18B080221629}" type="presOf" srcId="{7FB00C19-7A4A-4294-80F5-A1D058B4DDA1}" destId="{98A4361D-78C0-45CA-8F21-CF7EF277D085}" srcOrd="0" destOrd="0" presId="urn:microsoft.com/office/officeart/2005/8/layout/vProcess5"/>
    <dgm:cxn modelId="{15A54DB0-71CD-44BB-8715-62090B49A967}" type="presOf" srcId="{0CF3E47A-487A-4CE8-9463-DAA2F9454CAF}" destId="{AE4C8CE4-F705-4618-95C0-CFB46F8026D9}" srcOrd="0" destOrd="0" presId="urn:microsoft.com/office/officeart/2005/8/layout/vProcess5"/>
    <dgm:cxn modelId="{F0C53520-46E5-4081-B77C-0834F94531BB}" srcId="{8469B80A-0BA9-47AA-AAE9-778EDAF2AFB2}" destId="{7FB00C19-7A4A-4294-80F5-A1D058B4DDA1}" srcOrd="0" destOrd="0" parTransId="{5A5D72E4-F839-46E5-B0AD-AA09FC09DFD6}" sibTransId="{D79EA536-CEF9-4991-9D58-FD2827C71DDF}"/>
    <dgm:cxn modelId="{540375E9-148B-439B-A6C8-DDDB94018B4C}" type="presParOf" srcId="{4E56CC65-9CDA-4F41-93C4-A49A9897B01C}" destId="{4AE2A833-18F3-4569-9038-17F2F07CDB1A}" srcOrd="0" destOrd="0" presId="urn:microsoft.com/office/officeart/2005/8/layout/vProcess5"/>
    <dgm:cxn modelId="{3FD8BEC5-81C5-4E40-8FE2-AC2A5DABDC42}" type="presParOf" srcId="{4E56CC65-9CDA-4F41-93C4-A49A9897B01C}" destId="{98A4361D-78C0-45CA-8F21-CF7EF277D085}" srcOrd="1" destOrd="0" presId="urn:microsoft.com/office/officeart/2005/8/layout/vProcess5"/>
    <dgm:cxn modelId="{D1D387A6-DA85-41D4-80C2-FA83AE9FB703}" type="presParOf" srcId="{4E56CC65-9CDA-4F41-93C4-A49A9897B01C}" destId="{52BC0B80-2A25-4B7F-A1BF-6EDF0304DA85}" srcOrd="2" destOrd="0" presId="urn:microsoft.com/office/officeart/2005/8/layout/vProcess5"/>
    <dgm:cxn modelId="{65FD76E2-3C85-4D4A-AC4B-A38BC24435D0}" type="presParOf" srcId="{4E56CC65-9CDA-4F41-93C4-A49A9897B01C}" destId="{AE4C8CE4-F705-4618-95C0-CFB46F8026D9}" srcOrd="3" destOrd="0" presId="urn:microsoft.com/office/officeart/2005/8/layout/vProcess5"/>
    <dgm:cxn modelId="{5E236916-806F-4A40-BA8D-E8E83CC7529E}" type="presParOf" srcId="{4E56CC65-9CDA-4F41-93C4-A49A9897B01C}" destId="{604A59D0-3EC1-4CED-A2D7-405A24DD4AB9}" srcOrd="4" destOrd="0" presId="urn:microsoft.com/office/officeart/2005/8/layout/vProcess5"/>
    <dgm:cxn modelId="{EB763BEF-B964-4FB4-B7BE-430CB4286C75}" type="presParOf" srcId="{4E56CC65-9CDA-4F41-93C4-A49A9897B01C}" destId="{72D06117-E2EF-43A8-8FAC-327622D76FBC}" srcOrd="5" destOrd="0" presId="urn:microsoft.com/office/officeart/2005/8/layout/vProcess5"/>
    <dgm:cxn modelId="{A96B36CE-2D6A-4353-8B92-AA050A3AAF1C}" type="presParOf" srcId="{4E56CC65-9CDA-4F41-93C4-A49A9897B01C}" destId="{47CF5176-0673-44BA-9121-B1F2E1BF54A6}" srcOrd="6" destOrd="0" presId="urn:microsoft.com/office/officeart/2005/8/layout/vProcess5"/>
    <dgm:cxn modelId="{C1B6C191-5140-4BF4-B42E-CE38780764CE}" type="presParOf" srcId="{4E56CC65-9CDA-4F41-93C4-A49A9897B01C}" destId="{92C9CFDC-1FB3-4DB1-A6E6-FED1ACE05CD6}" srcOrd="7" destOrd="0" presId="urn:microsoft.com/office/officeart/2005/8/layout/vProcess5"/>
    <dgm:cxn modelId="{4DCD4836-F080-49D9-8007-2DEADC518FD2}" type="presParOf" srcId="{4E56CC65-9CDA-4F41-93C4-A49A9897B01C}" destId="{3D33C9B0-12A7-484D-86CC-69108F35C32E}" srcOrd="8" destOrd="0" presId="urn:microsoft.com/office/officeart/2005/8/layout/vProcess5"/>
    <dgm:cxn modelId="{56DDD86E-32A0-4E21-9EEE-19317CF276CA}" type="presParOf" srcId="{4E56CC65-9CDA-4F41-93C4-A49A9897B01C}" destId="{F0687652-2779-40F2-B658-5246763A69E8}" srcOrd="9" destOrd="0" presId="urn:microsoft.com/office/officeart/2005/8/layout/vProcess5"/>
    <dgm:cxn modelId="{FB38480D-FE1C-4DAE-AC60-808C8E6072FA}" type="presParOf" srcId="{4E56CC65-9CDA-4F41-93C4-A49A9897B01C}" destId="{BB7996D3-83B6-44F1-9C72-7BA64531CB03}" srcOrd="10" destOrd="0" presId="urn:microsoft.com/office/officeart/2005/8/layout/vProcess5"/>
    <dgm:cxn modelId="{13A356C1-3FA0-4F16-8270-6B3CDA118DB0}" type="presParOf" srcId="{4E56CC65-9CDA-4F41-93C4-A49A9897B01C}" destId="{496053C5-DA96-4CF9-BA1C-2F6EDC4C432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43CD5-B8ED-4AFC-B6DB-5D5FE79F579E}" type="doc">
      <dgm:prSet loTypeId="urn:microsoft.com/office/officeart/2005/8/layout/default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pPr rtl="1"/>
          <a:endParaRPr lang="ar-IQ"/>
        </a:p>
      </dgm:t>
    </dgm:pt>
    <dgm:pt modelId="{2DC215BE-58C9-42FE-886F-1184AB788497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dirty="0"/>
        </a:p>
      </dgm:t>
    </dgm:pt>
    <dgm:pt modelId="{DD2BBE80-0A3C-47F0-86A9-826E61A1854C}" type="par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B9D4722-09A7-4E91-8F27-72BE65AC0DC1}" type="sib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FDD121A-C46D-4DBA-B6A9-5AAB189DF1CF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dirty="0"/>
        </a:p>
      </dgm:t>
    </dgm:pt>
    <dgm:pt modelId="{BA715600-644A-4720-BC44-F17E9E483AF9}" type="par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FDC9A3B5-FE86-4250-8CA7-067BD0D4D9C2}" type="sib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8B38D372-A807-4EB9-88DE-3E4C407C16E5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dirty="0"/>
        </a:p>
      </dgm:t>
    </dgm:pt>
    <dgm:pt modelId="{8451117E-9A8A-4D03-AA29-049DA4D4E69F}" type="par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E0E52F05-E6C7-4FA2-A28D-23A5078526B4}" type="sib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C268E51F-C9BC-4756-9E9F-796314356CF9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dirty="0"/>
        </a:p>
      </dgm:t>
    </dgm:pt>
    <dgm:pt modelId="{282F6D1A-9BE5-4CD3-A6A3-2EC2F9D2C8AB}" type="par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42DDF7BE-F1B6-41A6-A78D-1AF14BE133EC}" type="sib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56E1656A-64A8-4DA3-9F3B-70BFB6C5AAC9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b="1" dirty="0" smtClean="0">
            <a:effectLst/>
            <a:latin typeface="Times New Roman" panose="02020603050405020304" pitchFamily="18" charset="0"/>
          </a:endParaRPr>
        </a:p>
      </dgm:t>
    </dgm:pt>
    <dgm:pt modelId="{C5C13C9F-447D-4458-8CCB-4A7BE402EA75}" type="par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139DA179-20BE-49D9-83CF-076F8EEC76B4}" type="sib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92865FB2-62DB-481C-BCEE-6C1CE1E5CC83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1BA583F3-620C-4121-B209-8853C84869C2}" type="par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7A9EDB11-9B2C-4027-A595-791688BCA985}" type="sib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D3A9A59D-E1BA-4987-B972-12FB81EBEF0D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E2C7BA65-8576-4AA7-849D-92E7049E7697}" type="par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E2AB7E8A-60BC-4D69-A0EC-27AEE4B6E4B5}" type="sib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3D6CDE52-4E87-4CA4-9E3C-45371DD982B3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2B55D182-DA69-483F-9531-85A78029EC4F}" type="par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61882FFA-1079-49FD-B815-5B346D9AE7F0}" type="sib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75EAA34D-9B8E-466E-8F8C-8E70CFB3FEC5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dirty="0"/>
        </a:p>
      </dgm:t>
    </dgm:pt>
    <dgm:pt modelId="{99616C1B-3CA7-45FF-B9ED-F03CE4331D06}" type="sib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64673ACC-A283-4771-B491-4D738C9A10D6}" type="par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8775AAD4-6660-475E-B8D8-6B8E088B2ADC}" type="pres">
      <dgm:prSet presAssocID="{68843CD5-B8ED-4AFC-B6DB-5D5FE79F57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D5CFC15B-BB0E-49A2-8672-732A7B00434C}" type="pres">
      <dgm:prSet presAssocID="{2DC215BE-58C9-42FE-886F-1184AB78849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0974C81-2CE6-4F9C-A4D2-1963A9B9960E}" type="pres">
      <dgm:prSet presAssocID="{FB9D4722-09A7-4E91-8F27-72BE65AC0DC1}" presName="sibTrans" presStyleCnt="0"/>
      <dgm:spPr/>
      <dgm:t>
        <a:bodyPr/>
        <a:lstStyle/>
        <a:p>
          <a:pPr rtl="1"/>
          <a:endParaRPr lang="ar-IQ"/>
        </a:p>
      </dgm:t>
    </dgm:pt>
    <dgm:pt modelId="{18B770C6-148D-4691-94AD-1929DA75AA78}" type="pres">
      <dgm:prSet presAssocID="{FFDD121A-C46D-4DBA-B6A9-5AAB189DF1CF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A54210B-CB7E-4402-A8AC-A25129502064}" type="pres">
      <dgm:prSet presAssocID="{FDC9A3B5-FE86-4250-8CA7-067BD0D4D9C2}" presName="sibTrans" presStyleCnt="0"/>
      <dgm:spPr/>
      <dgm:t>
        <a:bodyPr/>
        <a:lstStyle/>
        <a:p>
          <a:pPr rtl="1"/>
          <a:endParaRPr lang="ar-IQ"/>
        </a:p>
      </dgm:t>
    </dgm:pt>
    <dgm:pt modelId="{0AEE2391-3E77-4A3A-B448-78313BA3C80C}" type="pres">
      <dgm:prSet presAssocID="{8B38D372-A807-4EB9-88DE-3E4C407C16E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9586319-2BE5-4CB2-AD4F-A9775ACEA872}" type="pres">
      <dgm:prSet presAssocID="{E0E52F05-E6C7-4FA2-A28D-23A5078526B4}" presName="sibTrans" presStyleCnt="0"/>
      <dgm:spPr/>
      <dgm:t>
        <a:bodyPr/>
        <a:lstStyle/>
        <a:p>
          <a:pPr rtl="1"/>
          <a:endParaRPr lang="ar-IQ"/>
        </a:p>
      </dgm:t>
    </dgm:pt>
    <dgm:pt modelId="{9DDAC20E-27E4-410E-8EAE-2ACDF5EB060C}" type="pres">
      <dgm:prSet presAssocID="{C268E51F-C9BC-4756-9E9F-796314356CF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189A6F1-0D2C-4C01-A45F-97AA38364876}" type="pres">
      <dgm:prSet presAssocID="{42DDF7BE-F1B6-41A6-A78D-1AF14BE133EC}" presName="sibTrans" presStyleCnt="0"/>
      <dgm:spPr/>
      <dgm:t>
        <a:bodyPr/>
        <a:lstStyle/>
        <a:p>
          <a:pPr rtl="1"/>
          <a:endParaRPr lang="ar-IQ"/>
        </a:p>
      </dgm:t>
    </dgm:pt>
    <dgm:pt modelId="{B825D967-033A-4D4E-B8D4-9E153C03B12F}" type="pres">
      <dgm:prSet presAssocID="{56E1656A-64A8-4DA3-9F3B-70BFB6C5AAC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04E2D071-0626-453D-9D61-955ABDCAE4D8}" type="pres">
      <dgm:prSet presAssocID="{139DA179-20BE-49D9-83CF-076F8EEC76B4}" presName="sibTrans" presStyleCnt="0"/>
      <dgm:spPr/>
      <dgm:t>
        <a:bodyPr/>
        <a:lstStyle/>
        <a:p>
          <a:pPr rtl="1"/>
          <a:endParaRPr lang="ar-IQ"/>
        </a:p>
      </dgm:t>
    </dgm:pt>
    <dgm:pt modelId="{734812AC-1984-45C6-A3C1-BF5CCAB98D71}" type="pres">
      <dgm:prSet presAssocID="{75EAA34D-9B8E-466E-8F8C-8E70CFB3FEC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99556AD-2A18-44CD-9FC6-86FE69FE5F89}" type="pres">
      <dgm:prSet presAssocID="{99616C1B-3CA7-45FF-B9ED-F03CE4331D06}" presName="sibTrans" presStyleCnt="0"/>
      <dgm:spPr/>
      <dgm:t>
        <a:bodyPr/>
        <a:lstStyle/>
        <a:p>
          <a:pPr rtl="1"/>
          <a:endParaRPr lang="ar-IQ"/>
        </a:p>
      </dgm:t>
    </dgm:pt>
    <dgm:pt modelId="{209BB1D7-41E6-4519-8B02-4C774CF5C6B1}" type="pres">
      <dgm:prSet presAssocID="{92865FB2-62DB-481C-BCEE-6C1CE1E5CC8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604DBC4-D599-4D3E-8BC2-417575CAF54D}" type="pres">
      <dgm:prSet presAssocID="{7A9EDB11-9B2C-4027-A595-791688BCA985}" presName="sibTrans" presStyleCnt="0"/>
      <dgm:spPr/>
      <dgm:t>
        <a:bodyPr/>
        <a:lstStyle/>
        <a:p>
          <a:pPr rtl="1"/>
          <a:endParaRPr lang="ar-IQ"/>
        </a:p>
      </dgm:t>
    </dgm:pt>
    <dgm:pt modelId="{DE39269F-2DDC-4771-A116-4781EDD782A6}" type="pres">
      <dgm:prSet presAssocID="{D3A9A59D-E1BA-4987-B972-12FB81EBEF0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72CE1A2B-356C-494B-BA2E-A4717A1F6D32}" type="pres">
      <dgm:prSet presAssocID="{E2AB7E8A-60BC-4D69-A0EC-27AEE4B6E4B5}" presName="sibTrans" presStyleCnt="0"/>
      <dgm:spPr/>
      <dgm:t>
        <a:bodyPr/>
        <a:lstStyle/>
        <a:p>
          <a:pPr rtl="1"/>
          <a:endParaRPr lang="ar-IQ"/>
        </a:p>
      </dgm:t>
    </dgm:pt>
    <dgm:pt modelId="{E36BF103-78B0-482A-BBC3-A0E534E8816B}" type="pres">
      <dgm:prSet presAssocID="{3D6CDE52-4E87-4CA4-9E3C-45371DD982B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77BE06A2-9D24-4752-821A-24120BD498F9}" srcId="{68843CD5-B8ED-4AFC-B6DB-5D5FE79F579E}" destId="{56E1656A-64A8-4DA3-9F3B-70BFB6C5AAC9}" srcOrd="4" destOrd="0" parTransId="{C5C13C9F-447D-4458-8CCB-4A7BE402EA75}" sibTransId="{139DA179-20BE-49D9-83CF-076F8EEC76B4}"/>
    <dgm:cxn modelId="{89C464AC-DB91-405F-BE2D-F98567F7B2D7}" type="presOf" srcId="{D3A9A59D-E1BA-4987-B972-12FB81EBEF0D}" destId="{DE39269F-2DDC-4771-A116-4781EDD782A6}" srcOrd="0" destOrd="0" presId="urn:microsoft.com/office/officeart/2005/8/layout/default"/>
    <dgm:cxn modelId="{082B8650-08E4-4E2C-898C-08A892598C9C}" type="presOf" srcId="{56E1656A-64A8-4DA3-9F3B-70BFB6C5AAC9}" destId="{B825D967-033A-4D4E-B8D4-9E153C03B12F}" srcOrd="0" destOrd="0" presId="urn:microsoft.com/office/officeart/2005/8/layout/default"/>
    <dgm:cxn modelId="{D5D70809-B80C-4D1A-A734-3BAF6359A45F}" type="presOf" srcId="{75EAA34D-9B8E-466E-8F8C-8E70CFB3FEC5}" destId="{734812AC-1984-45C6-A3C1-BF5CCAB98D71}" srcOrd="0" destOrd="0" presId="urn:microsoft.com/office/officeart/2005/8/layout/default"/>
    <dgm:cxn modelId="{5262EA8C-71E5-4F76-841E-F161A0E912CB}" srcId="{68843CD5-B8ED-4AFC-B6DB-5D5FE79F579E}" destId="{92865FB2-62DB-481C-BCEE-6C1CE1E5CC83}" srcOrd="6" destOrd="0" parTransId="{1BA583F3-620C-4121-B209-8853C84869C2}" sibTransId="{7A9EDB11-9B2C-4027-A595-791688BCA985}"/>
    <dgm:cxn modelId="{232871EE-D201-4C06-B199-3ED90E2316AB}" type="presOf" srcId="{FFDD121A-C46D-4DBA-B6A9-5AAB189DF1CF}" destId="{18B770C6-148D-4691-94AD-1929DA75AA78}" srcOrd="0" destOrd="0" presId="urn:microsoft.com/office/officeart/2005/8/layout/default"/>
    <dgm:cxn modelId="{5A7B0809-E0B0-4CFF-A088-3E9DC493B1A3}" srcId="{68843CD5-B8ED-4AFC-B6DB-5D5FE79F579E}" destId="{75EAA34D-9B8E-466E-8F8C-8E70CFB3FEC5}" srcOrd="5" destOrd="0" parTransId="{64673ACC-A283-4771-B491-4D738C9A10D6}" sibTransId="{99616C1B-3CA7-45FF-B9ED-F03CE4331D06}"/>
    <dgm:cxn modelId="{4C1CFB76-C327-4B44-8B49-E9C1414A2404}" srcId="{68843CD5-B8ED-4AFC-B6DB-5D5FE79F579E}" destId="{FFDD121A-C46D-4DBA-B6A9-5AAB189DF1CF}" srcOrd="1" destOrd="0" parTransId="{BA715600-644A-4720-BC44-F17E9E483AF9}" sibTransId="{FDC9A3B5-FE86-4250-8CA7-067BD0D4D9C2}"/>
    <dgm:cxn modelId="{4EB3A8E1-3152-4552-9B68-26592D6AF885}" type="presOf" srcId="{92865FB2-62DB-481C-BCEE-6C1CE1E5CC83}" destId="{209BB1D7-41E6-4519-8B02-4C774CF5C6B1}" srcOrd="0" destOrd="0" presId="urn:microsoft.com/office/officeart/2005/8/layout/default"/>
    <dgm:cxn modelId="{5A1C4C35-B8BB-46C3-B3EA-B522BE8BEBA3}" type="presOf" srcId="{C268E51F-C9BC-4756-9E9F-796314356CF9}" destId="{9DDAC20E-27E4-410E-8EAE-2ACDF5EB060C}" srcOrd="0" destOrd="0" presId="urn:microsoft.com/office/officeart/2005/8/layout/default"/>
    <dgm:cxn modelId="{6934DE1A-FE90-47DB-8C76-2E2188E1CF34}" type="presOf" srcId="{8B38D372-A807-4EB9-88DE-3E4C407C16E5}" destId="{0AEE2391-3E77-4A3A-B448-78313BA3C80C}" srcOrd="0" destOrd="0" presId="urn:microsoft.com/office/officeart/2005/8/layout/default"/>
    <dgm:cxn modelId="{8C06C73A-9FA3-4C69-8A77-2D4D020172AF}" srcId="{68843CD5-B8ED-4AFC-B6DB-5D5FE79F579E}" destId="{8B38D372-A807-4EB9-88DE-3E4C407C16E5}" srcOrd="2" destOrd="0" parTransId="{8451117E-9A8A-4D03-AA29-049DA4D4E69F}" sibTransId="{E0E52F05-E6C7-4FA2-A28D-23A5078526B4}"/>
    <dgm:cxn modelId="{86615092-C5AE-4020-8B70-572EF0A708CC}" srcId="{68843CD5-B8ED-4AFC-B6DB-5D5FE79F579E}" destId="{C268E51F-C9BC-4756-9E9F-796314356CF9}" srcOrd="3" destOrd="0" parTransId="{282F6D1A-9BE5-4CD3-A6A3-2EC2F9D2C8AB}" sibTransId="{42DDF7BE-F1B6-41A6-A78D-1AF14BE133EC}"/>
    <dgm:cxn modelId="{D15862AF-A1F1-46C3-9324-E6000B67F4CC}" type="presOf" srcId="{2DC215BE-58C9-42FE-886F-1184AB788497}" destId="{D5CFC15B-BB0E-49A2-8672-732A7B00434C}" srcOrd="0" destOrd="0" presId="urn:microsoft.com/office/officeart/2005/8/layout/default"/>
    <dgm:cxn modelId="{AB1A980F-1225-434B-A4B8-AC70A64A2F37}" srcId="{68843CD5-B8ED-4AFC-B6DB-5D5FE79F579E}" destId="{D3A9A59D-E1BA-4987-B972-12FB81EBEF0D}" srcOrd="7" destOrd="0" parTransId="{E2C7BA65-8576-4AA7-849D-92E7049E7697}" sibTransId="{E2AB7E8A-60BC-4D69-A0EC-27AEE4B6E4B5}"/>
    <dgm:cxn modelId="{10521534-B411-4D3D-BF50-B731CC266617}" type="presOf" srcId="{3D6CDE52-4E87-4CA4-9E3C-45371DD982B3}" destId="{E36BF103-78B0-482A-BBC3-A0E534E8816B}" srcOrd="0" destOrd="0" presId="urn:microsoft.com/office/officeart/2005/8/layout/default"/>
    <dgm:cxn modelId="{4EBE94C6-8582-4F5A-A1E5-C7AD87728673}" type="presOf" srcId="{68843CD5-B8ED-4AFC-B6DB-5D5FE79F579E}" destId="{8775AAD4-6660-475E-B8D8-6B8E088B2ADC}" srcOrd="0" destOrd="0" presId="urn:microsoft.com/office/officeart/2005/8/layout/default"/>
    <dgm:cxn modelId="{77C58A5D-1FE2-4E1D-815D-548BE7E35CB3}" srcId="{68843CD5-B8ED-4AFC-B6DB-5D5FE79F579E}" destId="{2DC215BE-58C9-42FE-886F-1184AB788497}" srcOrd="0" destOrd="0" parTransId="{DD2BBE80-0A3C-47F0-86A9-826E61A1854C}" sibTransId="{FB9D4722-09A7-4E91-8F27-72BE65AC0DC1}"/>
    <dgm:cxn modelId="{5668A4D4-2430-426C-A251-D6F3D713D3A3}" srcId="{68843CD5-B8ED-4AFC-B6DB-5D5FE79F579E}" destId="{3D6CDE52-4E87-4CA4-9E3C-45371DD982B3}" srcOrd="8" destOrd="0" parTransId="{2B55D182-DA69-483F-9531-85A78029EC4F}" sibTransId="{61882FFA-1079-49FD-B815-5B346D9AE7F0}"/>
    <dgm:cxn modelId="{C2148AC5-DB4F-4A0B-855F-C37EA6950DA2}" type="presParOf" srcId="{8775AAD4-6660-475E-B8D8-6B8E088B2ADC}" destId="{D5CFC15B-BB0E-49A2-8672-732A7B00434C}" srcOrd="0" destOrd="0" presId="urn:microsoft.com/office/officeart/2005/8/layout/default"/>
    <dgm:cxn modelId="{1F2753D2-61D7-44D3-AD3A-2B840081C819}" type="presParOf" srcId="{8775AAD4-6660-475E-B8D8-6B8E088B2ADC}" destId="{90974C81-2CE6-4F9C-A4D2-1963A9B9960E}" srcOrd="1" destOrd="0" presId="urn:microsoft.com/office/officeart/2005/8/layout/default"/>
    <dgm:cxn modelId="{8EA5FE93-3A9B-45F8-8B97-5B7A30A64727}" type="presParOf" srcId="{8775AAD4-6660-475E-B8D8-6B8E088B2ADC}" destId="{18B770C6-148D-4691-94AD-1929DA75AA78}" srcOrd="2" destOrd="0" presId="urn:microsoft.com/office/officeart/2005/8/layout/default"/>
    <dgm:cxn modelId="{340CA782-8884-40E8-91A7-A2BBAE36E0BC}" type="presParOf" srcId="{8775AAD4-6660-475E-B8D8-6B8E088B2ADC}" destId="{AA54210B-CB7E-4402-A8AC-A25129502064}" srcOrd="3" destOrd="0" presId="urn:microsoft.com/office/officeart/2005/8/layout/default"/>
    <dgm:cxn modelId="{408F3BBD-E85A-42A1-B785-B4B90A837CBC}" type="presParOf" srcId="{8775AAD4-6660-475E-B8D8-6B8E088B2ADC}" destId="{0AEE2391-3E77-4A3A-B448-78313BA3C80C}" srcOrd="4" destOrd="0" presId="urn:microsoft.com/office/officeart/2005/8/layout/default"/>
    <dgm:cxn modelId="{636B6BF6-DB61-4111-9E72-75EAB0238FEB}" type="presParOf" srcId="{8775AAD4-6660-475E-B8D8-6B8E088B2ADC}" destId="{39586319-2BE5-4CB2-AD4F-A9775ACEA872}" srcOrd="5" destOrd="0" presId="urn:microsoft.com/office/officeart/2005/8/layout/default"/>
    <dgm:cxn modelId="{094D6D6E-EC9E-4336-A703-A84127C3C1C6}" type="presParOf" srcId="{8775AAD4-6660-475E-B8D8-6B8E088B2ADC}" destId="{9DDAC20E-27E4-410E-8EAE-2ACDF5EB060C}" srcOrd="6" destOrd="0" presId="urn:microsoft.com/office/officeart/2005/8/layout/default"/>
    <dgm:cxn modelId="{2B75FF9A-3732-412F-836F-791425960BAD}" type="presParOf" srcId="{8775AAD4-6660-475E-B8D8-6B8E088B2ADC}" destId="{5189A6F1-0D2C-4C01-A45F-97AA38364876}" srcOrd="7" destOrd="0" presId="urn:microsoft.com/office/officeart/2005/8/layout/default"/>
    <dgm:cxn modelId="{6406A006-244B-4880-8A78-CF40F3CBF322}" type="presParOf" srcId="{8775AAD4-6660-475E-B8D8-6B8E088B2ADC}" destId="{B825D967-033A-4D4E-B8D4-9E153C03B12F}" srcOrd="8" destOrd="0" presId="urn:microsoft.com/office/officeart/2005/8/layout/default"/>
    <dgm:cxn modelId="{E4245FDE-6C66-4850-9C14-2F497C0400E9}" type="presParOf" srcId="{8775AAD4-6660-475E-B8D8-6B8E088B2ADC}" destId="{04E2D071-0626-453D-9D61-955ABDCAE4D8}" srcOrd="9" destOrd="0" presId="urn:microsoft.com/office/officeart/2005/8/layout/default"/>
    <dgm:cxn modelId="{8FBC329D-65DD-4D87-9901-0948A3EFDD88}" type="presParOf" srcId="{8775AAD4-6660-475E-B8D8-6B8E088B2ADC}" destId="{734812AC-1984-45C6-A3C1-BF5CCAB98D71}" srcOrd="10" destOrd="0" presId="urn:microsoft.com/office/officeart/2005/8/layout/default"/>
    <dgm:cxn modelId="{D84FDD6D-036A-4A84-9B48-1B6C908F0F7C}" type="presParOf" srcId="{8775AAD4-6660-475E-B8D8-6B8E088B2ADC}" destId="{599556AD-2A18-44CD-9FC6-86FE69FE5F89}" srcOrd="11" destOrd="0" presId="urn:microsoft.com/office/officeart/2005/8/layout/default"/>
    <dgm:cxn modelId="{480BB990-BAA1-4548-AAD1-1B0F020C34AD}" type="presParOf" srcId="{8775AAD4-6660-475E-B8D8-6B8E088B2ADC}" destId="{209BB1D7-41E6-4519-8B02-4C774CF5C6B1}" srcOrd="12" destOrd="0" presId="urn:microsoft.com/office/officeart/2005/8/layout/default"/>
    <dgm:cxn modelId="{99B5717F-1E59-4808-A2EC-57E9A7B15044}" type="presParOf" srcId="{8775AAD4-6660-475E-B8D8-6B8E088B2ADC}" destId="{B604DBC4-D599-4D3E-8BC2-417575CAF54D}" srcOrd="13" destOrd="0" presId="urn:microsoft.com/office/officeart/2005/8/layout/default"/>
    <dgm:cxn modelId="{0F1C546D-CB59-4A94-B7A6-EB9302BE0279}" type="presParOf" srcId="{8775AAD4-6660-475E-B8D8-6B8E088B2ADC}" destId="{DE39269F-2DDC-4771-A116-4781EDD782A6}" srcOrd="14" destOrd="0" presId="urn:microsoft.com/office/officeart/2005/8/layout/default"/>
    <dgm:cxn modelId="{3DEC4817-A19C-4004-A7D3-277377B91B9F}" type="presParOf" srcId="{8775AAD4-6660-475E-B8D8-6B8E088B2ADC}" destId="{72CE1A2B-356C-494B-BA2E-A4717A1F6D32}" srcOrd="15" destOrd="0" presId="urn:microsoft.com/office/officeart/2005/8/layout/default"/>
    <dgm:cxn modelId="{5E3A551D-3654-47E6-851B-F3F1D9B9D5E2}" type="presParOf" srcId="{8775AAD4-6660-475E-B8D8-6B8E088B2ADC}" destId="{E36BF103-78B0-482A-BBC3-A0E534E8816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4361D-78C0-45CA-8F21-CF7EF277D085}">
      <dsp:nvSpPr>
        <dsp:cNvPr id="0" name=""/>
        <dsp:cNvSpPr/>
      </dsp:nvSpPr>
      <dsp:spPr>
        <a:xfrm>
          <a:off x="25748" y="0"/>
          <a:ext cx="3667904" cy="640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alpha val="9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2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جرد سريع </a:t>
          </a:r>
          <a:r>
            <a:rPr lang="ar-IQ" sz="32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للمواد</a:t>
          </a:r>
          <a:endParaRPr lang="ar-IQ" sz="32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4503" y="18755"/>
        <a:ext cx="2922822" cy="602826"/>
      </dsp:txXfrm>
    </dsp:sp>
    <dsp:sp modelId="{52BC0B80-2A25-4B7F-A1BF-6EDF0304DA85}">
      <dsp:nvSpPr>
        <dsp:cNvPr id="0" name=""/>
        <dsp:cNvSpPr/>
      </dsp:nvSpPr>
      <dsp:spPr>
        <a:xfrm>
          <a:off x="332935" y="768223"/>
          <a:ext cx="3667904" cy="640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3333"/>
                <a:tint val="65000"/>
                <a:lumMod val="110000"/>
              </a:schemeClr>
            </a:gs>
            <a:gs pos="88000">
              <a:schemeClr val="accent4">
                <a:alpha val="90000"/>
                <a:hueOff val="0"/>
                <a:satOff val="0"/>
                <a:lumOff val="0"/>
                <a:alphaOff val="-13333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2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الرقابة على عمليات الخزن</a:t>
          </a:r>
          <a:endParaRPr lang="ar-IQ" sz="32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51690" y="786978"/>
        <a:ext cx="2906988" cy="602826"/>
      </dsp:txXfrm>
    </dsp:sp>
    <dsp:sp modelId="{AE4C8CE4-F705-4618-95C0-CFB46F8026D9}">
      <dsp:nvSpPr>
        <dsp:cNvPr id="0" name=""/>
        <dsp:cNvSpPr/>
      </dsp:nvSpPr>
      <dsp:spPr>
        <a:xfrm>
          <a:off x="635537" y="1513522"/>
          <a:ext cx="3667904" cy="640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6667"/>
                <a:tint val="65000"/>
                <a:lumMod val="110000"/>
              </a:schemeClr>
            </a:gs>
            <a:gs pos="88000">
              <a:schemeClr val="accent4">
                <a:alpha val="90000"/>
                <a:hueOff val="0"/>
                <a:satOff val="0"/>
                <a:lumOff val="0"/>
                <a:alphaOff val="-26667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200" kern="1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دعم لنظام الباركود</a:t>
          </a:r>
          <a:endParaRPr lang="ar-IQ" sz="32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654292" y="1532277"/>
        <a:ext cx="2911573" cy="602826"/>
      </dsp:txXfrm>
    </dsp:sp>
    <dsp:sp modelId="{604A59D0-3EC1-4CED-A2D7-405A24DD4AB9}">
      <dsp:nvSpPr>
        <dsp:cNvPr id="0" name=""/>
        <dsp:cNvSpPr/>
      </dsp:nvSpPr>
      <dsp:spPr>
        <a:xfrm>
          <a:off x="916976" y="2270284"/>
          <a:ext cx="3667904" cy="640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tint val="65000"/>
                <a:lumMod val="110000"/>
              </a:schemeClr>
            </a:gs>
            <a:gs pos="88000">
              <a:schemeClr val="accent4">
                <a:alpha val="90000"/>
                <a:hueOff val="0"/>
                <a:satOff val="0"/>
                <a:lumOff val="0"/>
                <a:alphaOff val="-4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2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سهولة في اعداد قوائم الجرد</a:t>
          </a:r>
          <a:endParaRPr lang="ar-IQ" sz="32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935731" y="2289039"/>
        <a:ext cx="2906988" cy="602826"/>
      </dsp:txXfrm>
    </dsp:sp>
    <dsp:sp modelId="{72D06117-E2EF-43A8-8FAC-327622D76FBC}">
      <dsp:nvSpPr>
        <dsp:cNvPr id="0" name=""/>
        <dsp:cNvSpPr/>
      </dsp:nvSpPr>
      <dsp:spPr>
        <a:xfrm>
          <a:off x="3251685" y="490439"/>
          <a:ext cx="416218" cy="41621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900" kern="1200"/>
        </a:p>
      </dsp:txBody>
      <dsp:txXfrm>
        <a:off x="3345334" y="490439"/>
        <a:ext cx="228920" cy="313204"/>
      </dsp:txXfrm>
    </dsp:sp>
    <dsp:sp modelId="{47CF5176-0673-44BA-9121-B1F2E1BF54A6}">
      <dsp:nvSpPr>
        <dsp:cNvPr id="0" name=""/>
        <dsp:cNvSpPr/>
      </dsp:nvSpPr>
      <dsp:spPr>
        <a:xfrm>
          <a:off x="3558872" y="1247201"/>
          <a:ext cx="416218" cy="41621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-20000"/>
          </a:schemeClr>
        </a:solidFill>
        <a:ln w="12700" cap="rnd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900" kern="1200"/>
        </a:p>
      </dsp:txBody>
      <dsp:txXfrm>
        <a:off x="3652521" y="1247201"/>
        <a:ext cx="228920" cy="313204"/>
      </dsp:txXfrm>
    </dsp:sp>
    <dsp:sp modelId="{92C9CFDC-1FB3-4DB1-A6E6-FED1ACE05CD6}">
      <dsp:nvSpPr>
        <dsp:cNvPr id="0" name=""/>
        <dsp:cNvSpPr/>
      </dsp:nvSpPr>
      <dsp:spPr>
        <a:xfrm>
          <a:off x="3861474" y="2003962"/>
          <a:ext cx="416218" cy="41621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rnd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900" kern="1200"/>
        </a:p>
      </dsp:txBody>
      <dsp:txXfrm>
        <a:off x="3955123" y="2003962"/>
        <a:ext cx="228920" cy="3132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FC15B-BB0E-49A2-8672-732A7B00434C}">
      <dsp:nvSpPr>
        <dsp:cNvPr id="0" name=""/>
        <dsp:cNvSpPr/>
      </dsp:nvSpPr>
      <dsp:spPr>
        <a:xfrm>
          <a:off x="56777" y="4229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sz="3300" kern="1200" dirty="0"/>
        </a:p>
      </dsp:txBody>
      <dsp:txXfrm>
        <a:off x="56777" y="4229"/>
        <a:ext cx="2803365" cy="1682019"/>
      </dsp:txXfrm>
    </dsp:sp>
    <dsp:sp modelId="{18B770C6-148D-4691-94AD-1929DA75AA78}">
      <dsp:nvSpPr>
        <dsp:cNvPr id="0" name=""/>
        <dsp:cNvSpPr/>
      </dsp:nvSpPr>
      <dsp:spPr>
        <a:xfrm>
          <a:off x="3140479" y="4229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sz="3300" kern="1200" dirty="0"/>
        </a:p>
      </dsp:txBody>
      <dsp:txXfrm>
        <a:off x="3140479" y="4229"/>
        <a:ext cx="2803365" cy="1682019"/>
      </dsp:txXfrm>
    </dsp:sp>
    <dsp:sp modelId="{0AEE2391-3E77-4A3A-B448-78313BA3C80C}">
      <dsp:nvSpPr>
        <dsp:cNvPr id="0" name=""/>
        <dsp:cNvSpPr/>
      </dsp:nvSpPr>
      <dsp:spPr>
        <a:xfrm>
          <a:off x="6224181" y="4229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sz="3300" kern="1200" dirty="0"/>
        </a:p>
      </dsp:txBody>
      <dsp:txXfrm>
        <a:off x="6224181" y="4229"/>
        <a:ext cx="2803365" cy="1682019"/>
      </dsp:txXfrm>
    </dsp:sp>
    <dsp:sp modelId="{9DDAC20E-27E4-410E-8EAE-2ACDF5EB060C}">
      <dsp:nvSpPr>
        <dsp:cNvPr id="0" name=""/>
        <dsp:cNvSpPr/>
      </dsp:nvSpPr>
      <dsp:spPr>
        <a:xfrm>
          <a:off x="56777" y="1966585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sz="3300" kern="1200" dirty="0"/>
        </a:p>
      </dsp:txBody>
      <dsp:txXfrm>
        <a:off x="56777" y="1966585"/>
        <a:ext cx="2803365" cy="1682019"/>
      </dsp:txXfrm>
    </dsp:sp>
    <dsp:sp modelId="{B825D967-033A-4D4E-B8D4-9E153C03B12F}">
      <dsp:nvSpPr>
        <dsp:cNvPr id="0" name=""/>
        <dsp:cNvSpPr/>
      </dsp:nvSpPr>
      <dsp:spPr>
        <a:xfrm>
          <a:off x="3140479" y="1966585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sz="3300" b="1" kern="1200" dirty="0" smtClean="0">
            <a:effectLst/>
            <a:latin typeface="Times New Roman" panose="02020603050405020304" pitchFamily="18" charset="0"/>
          </a:endParaRPr>
        </a:p>
      </dsp:txBody>
      <dsp:txXfrm>
        <a:off x="3140479" y="1966585"/>
        <a:ext cx="2803365" cy="1682019"/>
      </dsp:txXfrm>
    </dsp:sp>
    <dsp:sp modelId="{734812AC-1984-45C6-A3C1-BF5CCAB98D71}">
      <dsp:nvSpPr>
        <dsp:cNvPr id="0" name=""/>
        <dsp:cNvSpPr/>
      </dsp:nvSpPr>
      <dsp:spPr>
        <a:xfrm>
          <a:off x="6224181" y="1966585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sz="3300" kern="1200" dirty="0"/>
        </a:p>
      </dsp:txBody>
      <dsp:txXfrm>
        <a:off x="6224181" y="1966585"/>
        <a:ext cx="2803365" cy="1682019"/>
      </dsp:txXfrm>
    </dsp:sp>
    <dsp:sp modelId="{209BB1D7-41E6-4519-8B02-4C774CF5C6B1}">
      <dsp:nvSpPr>
        <dsp:cNvPr id="0" name=""/>
        <dsp:cNvSpPr/>
      </dsp:nvSpPr>
      <dsp:spPr>
        <a:xfrm>
          <a:off x="56777" y="3928941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56777" y="3928941"/>
        <a:ext cx="2803365" cy="1682019"/>
      </dsp:txXfrm>
    </dsp:sp>
    <dsp:sp modelId="{DE39269F-2DDC-4771-A116-4781EDD782A6}">
      <dsp:nvSpPr>
        <dsp:cNvPr id="0" name=""/>
        <dsp:cNvSpPr/>
      </dsp:nvSpPr>
      <dsp:spPr>
        <a:xfrm>
          <a:off x="3140479" y="3928941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3140479" y="3928941"/>
        <a:ext cx="2803365" cy="1682019"/>
      </dsp:txXfrm>
    </dsp:sp>
    <dsp:sp modelId="{E36BF103-78B0-482A-BBC3-A0E534E8816B}">
      <dsp:nvSpPr>
        <dsp:cNvPr id="0" name=""/>
        <dsp:cNvSpPr/>
      </dsp:nvSpPr>
      <dsp:spPr>
        <a:xfrm>
          <a:off x="6224181" y="3928941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6224181" y="3928941"/>
        <a:ext cx="2803365" cy="16820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7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5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8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6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9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0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69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96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9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540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10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6997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67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64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1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5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mokdad22@hotmail.com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.jpg"/><Relationship Id="rId4" Type="http://schemas.openxmlformats.org/officeDocument/2006/relationships/diagramQuickStyle" Target="../diagrams/quickStyle1.xml"/><Relationship Id="rId9" Type="http://schemas.openxmlformats.org/officeDocument/2006/relationships/hyperlink" Target="mailto:alghungc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955" y="339140"/>
            <a:ext cx="8757634" cy="1541177"/>
          </a:xfrm>
          <a:solidFill>
            <a:schemeClr val="accent2">
              <a:lumMod val="20000"/>
              <a:lumOff val="80000"/>
              <a:alpha val="79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14300" prst="artDeco"/>
            <a:bevelB prst="angle"/>
          </a:sp3d>
        </p:spPr>
        <p:txBody>
          <a:bodyPr>
            <a:noAutofit/>
          </a:bodyPr>
          <a:lstStyle/>
          <a:p>
            <a:pPr algn="ctr"/>
            <a:r>
              <a:rPr lang="ar-IQ" sz="6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شركة الغنج -نظام الاتقان </a:t>
            </a:r>
            <a:r>
              <a:rPr lang="ar-IQ" sz="6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للمخازن والمستودعات</a:t>
            </a:r>
            <a:endParaRPr lang="ar-IQ" sz="6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41656613"/>
              </p:ext>
            </p:extLst>
          </p:nvPr>
        </p:nvGraphicFramePr>
        <p:xfrm>
          <a:off x="5782615" y="2343959"/>
          <a:ext cx="4584880" cy="2910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C:\Users\mokdad\Desktop\A3\alghunj sign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1" y="326260"/>
            <a:ext cx="1209405" cy="15411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Subtitle 2"/>
          <p:cNvSpPr>
            <a:spLocks noGrp="1"/>
          </p:cNvSpPr>
          <p:nvPr>
            <p:ph type="body" idx="1"/>
          </p:nvPr>
        </p:nvSpPr>
        <p:spPr>
          <a:xfrm>
            <a:off x="258786" y="5795494"/>
            <a:ext cx="9105364" cy="1011476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spcBef>
                <a:spcPts val="0"/>
              </a:spcBef>
            </a:pPr>
            <a:r>
              <a:rPr lang="ar-IQ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البريد الالكتروني:             </a:t>
            </a:r>
            <a:r>
              <a:rPr lang="en-US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8"/>
              </a:rPr>
              <a:t>mokdad22@hotmail.com</a:t>
            </a:r>
            <a:r>
              <a:rPr lang="en-US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  	</a:t>
            </a:r>
            <a:r>
              <a:rPr lang="ar-IQ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	</a:t>
            </a:r>
            <a:r>
              <a:rPr lang="ar-IQ" sz="40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هاتف/07700207061 </a:t>
            </a:r>
            <a:endParaRPr lang="en-US" sz="4000" b="1" dirty="0" smtClean="0">
              <a:ln/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>
              <a:spcBef>
                <a:spcPts val="0"/>
              </a:spcBef>
            </a:pPr>
            <a:r>
              <a:rPr lang="ar-IQ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		              </a:t>
            </a:r>
            <a:r>
              <a:rPr lang="en-US" sz="3600" b="1" u="sng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9"/>
              </a:rPr>
              <a:t>alghungco@gmail.com</a:t>
            </a:r>
            <a:r>
              <a:rPr lang="en-US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     </a:t>
            </a:r>
            <a:r>
              <a:rPr lang="ar-IQ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			        </a:t>
            </a:r>
            <a:r>
              <a:rPr lang="ar-IQ" sz="40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07715405258  </a:t>
            </a:r>
            <a:endParaRPr lang="ar-IQ" sz="4000" b="1" dirty="0">
              <a:ln/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52" y="2034862"/>
            <a:ext cx="5035784" cy="33613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53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88654" y="0"/>
            <a:ext cx="5112912" cy="824248"/>
            <a:chOff x="3433498" y="0"/>
            <a:chExt cx="2446533" cy="824248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ctangle 9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  <a:grpFill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  <a:grpFill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IQ" sz="6000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Arabic Typesetting" panose="03020402040406030203" pitchFamily="66" charset="-78"/>
                </a:rPr>
                <a:t>برامجنا</a:t>
              </a:r>
              <a:endParaRPr lang="ar-IQ" sz="6000" kern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7796374"/>
              </p:ext>
            </p:extLst>
          </p:nvPr>
        </p:nvGraphicFramePr>
        <p:xfrm>
          <a:off x="677863" y="927279"/>
          <a:ext cx="9084324" cy="561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732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Custom 7">
      <a:dk1>
        <a:sysClr val="windowText" lastClr="000000"/>
      </a:dk1>
      <a:lt1>
        <a:sysClr val="window" lastClr="FFFFFF"/>
      </a:lt1>
      <a:dk2>
        <a:srgbClr val="505046"/>
      </a:dk2>
      <a:lt2>
        <a:srgbClr val="FE6237"/>
      </a:lt2>
      <a:accent1>
        <a:srgbClr val="FEA08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F0000"/>
      </a:accent6>
      <a:hlink>
        <a:srgbClr val="FF00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404</TotalTime>
  <Words>66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Aldhabi</vt:lpstr>
      <vt:lpstr>Arabic Typesetting</vt:lpstr>
      <vt:lpstr>Arial</vt:lpstr>
      <vt:lpstr>Tahoma</vt:lpstr>
      <vt:lpstr>Times New Roman</vt:lpstr>
      <vt:lpstr>Trebuchet MS</vt:lpstr>
      <vt:lpstr>Wingdings 3</vt:lpstr>
      <vt:lpstr>Facet</vt:lpstr>
      <vt:lpstr>شركة الغنج -نظام الاتقان للمخازن والمستودعات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الغنج لأرشفة اضابير الموظفين</dc:title>
  <dc:creator>mokdad ani</dc:creator>
  <cp:lastModifiedBy>mokdad.ani@gmail.com</cp:lastModifiedBy>
  <cp:revision>37</cp:revision>
  <dcterms:created xsi:type="dcterms:W3CDTF">2015-02-20T18:31:27Z</dcterms:created>
  <dcterms:modified xsi:type="dcterms:W3CDTF">2019-06-02T21:14:55Z</dcterms:modified>
</cp:coreProperties>
</file>