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9B80A-0BA9-47AA-AAE9-778EDAF2AFB2}" type="doc">
      <dgm:prSet loTypeId="urn:microsoft.com/office/officeart/2008/layout/VerticalCurvedList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7FB00C19-7A4A-4294-80F5-A1D058B4DDA1}">
      <dgm:prSet phldrT="[Text]" custT="1"/>
      <dgm:spPr/>
      <dgm:t>
        <a:bodyPr/>
        <a:lstStyle/>
        <a:p>
          <a:pPr algn="r" rtl="1"/>
          <a:r>
            <a:rPr lang="ar-IQ" sz="3600" dirty="0">
              <a:latin typeface="Arabic Typesetting" panose="03020402040406030203" pitchFamily="66" charset="-78"/>
              <a:cs typeface="Arabic Typesetting" panose="03020402040406030203" pitchFamily="66" charset="-78"/>
            </a:rPr>
            <a:t>ارشفة اضبارة الطالب بجميع اوراقها</a:t>
          </a:r>
        </a:p>
      </dgm:t>
    </dgm:pt>
    <dgm:pt modelId="{5A5D72E4-F839-46E5-B0AD-AA09FC09DFD6}" type="par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D79EA536-CEF9-4991-9D58-FD2827C71DDF}" type="sib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9761E887-ACFE-485E-9F5D-80AC09C8BBE9}">
      <dgm:prSet phldrT="[Text]" custT="1"/>
      <dgm:spPr/>
      <dgm:t>
        <a:bodyPr/>
        <a:lstStyle/>
        <a:p>
          <a:pPr algn="r" rtl="1"/>
          <a:r>
            <a:rPr lang="ar-IQ" sz="3600">
              <a:latin typeface="Arabic Typesetting" panose="03020402040406030203" pitchFamily="66" charset="-78"/>
              <a:cs typeface="Arabic Typesetting" panose="03020402040406030203" pitchFamily="66" charset="-78"/>
            </a:rPr>
            <a:t>حجم قليل ووضوح عالي</a:t>
          </a:r>
          <a:endParaRPr lang="ar-IQ" sz="36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B4ADEE8F-3D39-4399-A2AC-4918E78E705D}" type="parTrans" cxnId="{91993E5C-E50E-40C0-893B-42FF2F55FD03}">
      <dgm:prSet/>
      <dgm:spPr/>
      <dgm:t>
        <a:bodyPr/>
        <a:lstStyle/>
        <a:p>
          <a:pPr rtl="1"/>
          <a:endParaRPr lang="ar-IQ"/>
        </a:p>
      </dgm:t>
    </dgm:pt>
    <dgm:pt modelId="{33CCE587-A343-4AF7-A1F1-3DCDA86B1B0A}" type="sibTrans" cxnId="{91993E5C-E50E-40C0-893B-42FF2F55FD03}">
      <dgm:prSet/>
      <dgm:spPr/>
      <dgm:t>
        <a:bodyPr/>
        <a:lstStyle/>
        <a:p>
          <a:pPr rtl="1"/>
          <a:endParaRPr lang="ar-IQ"/>
        </a:p>
      </dgm:t>
    </dgm:pt>
    <dgm:pt modelId="{90B26DE2-C698-4536-8CF3-7ACE80B953D0}">
      <dgm:prSet phldrT="[Text]" custT="1"/>
      <dgm:spPr/>
      <dgm:t>
        <a:bodyPr/>
        <a:lstStyle/>
        <a:p>
          <a:pPr algn="r" rtl="1"/>
          <a:r>
            <a:rPr lang="ar-IQ" sz="3600" dirty="0">
              <a:latin typeface="Arabic Typesetting" panose="03020402040406030203" pitchFamily="66" charset="-78"/>
              <a:cs typeface="Arabic Typesetting" panose="03020402040406030203" pitchFamily="66" charset="-78"/>
            </a:rPr>
            <a:t>احصائيات لأعداد الطلاب</a:t>
          </a:r>
        </a:p>
      </dgm:t>
    </dgm:pt>
    <dgm:pt modelId="{DA3E8B32-C558-4954-BED3-0EE590B3A747}" type="par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17A4F614-19CD-4061-A269-2B9EC8F693C3}" type="sib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3960E02E-B31D-4ADB-A223-4767DEBE33A1}">
      <dgm:prSet phldrT="[Text]" custT="1"/>
      <dgm:spPr/>
      <dgm:t>
        <a:bodyPr/>
        <a:lstStyle/>
        <a:p>
          <a:pPr algn="r" rtl="1"/>
          <a:r>
            <a:rPr lang="ar-IQ" sz="3600" dirty="0">
              <a:latin typeface="Arabic Typesetting" panose="03020402040406030203" pitchFamily="66" charset="-78"/>
              <a:cs typeface="Arabic Typesetting" panose="03020402040406030203" pitchFamily="66" charset="-78"/>
            </a:rPr>
            <a:t>مخططات بيانية </a:t>
          </a:r>
        </a:p>
      </dgm:t>
    </dgm:pt>
    <dgm:pt modelId="{284516A2-70C1-4542-A9F2-5DB10FF8B3B5}" type="parTrans" cxnId="{F47AFB90-4B9D-47F0-BA1D-2C0F7194BE25}">
      <dgm:prSet/>
      <dgm:spPr/>
      <dgm:t>
        <a:bodyPr/>
        <a:lstStyle/>
        <a:p>
          <a:pPr rtl="1"/>
          <a:endParaRPr lang="ar-IQ"/>
        </a:p>
      </dgm:t>
    </dgm:pt>
    <dgm:pt modelId="{F80C7583-088E-44A7-B966-70C2EB8C9C6B}" type="sibTrans" cxnId="{F47AFB90-4B9D-47F0-BA1D-2C0F7194BE25}">
      <dgm:prSet/>
      <dgm:spPr/>
      <dgm:t>
        <a:bodyPr/>
        <a:lstStyle/>
        <a:p>
          <a:pPr rtl="1"/>
          <a:endParaRPr lang="ar-IQ"/>
        </a:p>
      </dgm:t>
    </dgm:pt>
    <dgm:pt modelId="{CA27BE48-D8FC-4F84-A65F-BB7EA7CE3757}" type="pres">
      <dgm:prSet presAssocID="{8469B80A-0BA9-47AA-AAE9-778EDAF2AFB2}" presName="Name0" presStyleCnt="0">
        <dgm:presLayoutVars>
          <dgm:chMax val="7"/>
          <dgm:chPref val="7"/>
          <dgm:dir/>
        </dgm:presLayoutVars>
      </dgm:prSet>
      <dgm:spPr/>
    </dgm:pt>
    <dgm:pt modelId="{E63FA57E-38F7-4BC7-9AD7-D392308D90DF}" type="pres">
      <dgm:prSet presAssocID="{8469B80A-0BA9-47AA-AAE9-778EDAF2AFB2}" presName="Name1" presStyleCnt="0"/>
      <dgm:spPr/>
    </dgm:pt>
    <dgm:pt modelId="{8C4480F0-E766-485E-A0C6-7CA8BCFF6850}" type="pres">
      <dgm:prSet presAssocID="{8469B80A-0BA9-47AA-AAE9-778EDAF2AFB2}" presName="cycle" presStyleCnt="0"/>
      <dgm:spPr/>
    </dgm:pt>
    <dgm:pt modelId="{C864AE07-490A-4B40-BF60-AFFE17FED6A2}" type="pres">
      <dgm:prSet presAssocID="{8469B80A-0BA9-47AA-AAE9-778EDAF2AFB2}" presName="srcNode" presStyleLbl="node1" presStyleIdx="0" presStyleCnt="4"/>
      <dgm:spPr/>
    </dgm:pt>
    <dgm:pt modelId="{01E0E0B8-7D3C-4F98-A58F-26DE93A8557A}" type="pres">
      <dgm:prSet presAssocID="{8469B80A-0BA9-47AA-AAE9-778EDAF2AFB2}" presName="conn" presStyleLbl="parChTrans1D2" presStyleIdx="0" presStyleCnt="1"/>
      <dgm:spPr/>
    </dgm:pt>
    <dgm:pt modelId="{20792B1A-909F-4E08-85D2-26A4219D64A7}" type="pres">
      <dgm:prSet presAssocID="{8469B80A-0BA9-47AA-AAE9-778EDAF2AFB2}" presName="extraNode" presStyleLbl="node1" presStyleIdx="0" presStyleCnt="4"/>
      <dgm:spPr/>
    </dgm:pt>
    <dgm:pt modelId="{59186EE3-B3EE-44CB-AA29-5E8C3112F370}" type="pres">
      <dgm:prSet presAssocID="{8469B80A-0BA9-47AA-AAE9-778EDAF2AFB2}" presName="dstNode" presStyleLbl="node1" presStyleIdx="0" presStyleCnt="4"/>
      <dgm:spPr/>
    </dgm:pt>
    <dgm:pt modelId="{8ACBF54D-4838-4EFD-93D4-330FCB2807B2}" type="pres">
      <dgm:prSet presAssocID="{7FB00C19-7A4A-4294-80F5-A1D058B4DDA1}" presName="text_1" presStyleLbl="node1" presStyleIdx="0" presStyleCnt="4">
        <dgm:presLayoutVars>
          <dgm:bulletEnabled val="1"/>
        </dgm:presLayoutVars>
      </dgm:prSet>
      <dgm:spPr/>
    </dgm:pt>
    <dgm:pt modelId="{27DAB9EF-13E7-409F-B5EE-C6D0B7F6BFE7}" type="pres">
      <dgm:prSet presAssocID="{7FB00C19-7A4A-4294-80F5-A1D058B4DDA1}" presName="accent_1" presStyleCnt="0"/>
      <dgm:spPr/>
    </dgm:pt>
    <dgm:pt modelId="{456714E3-02E7-4579-86B2-5777C1BD4571}" type="pres">
      <dgm:prSet presAssocID="{7FB00C19-7A4A-4294-80F5-A1D058B4DDA1}" presName="accentRepeatNode" presStyleLbl="solidFgAcc1" presStyleIdx="0" presStyleCnt="4"/>
      <dgm:spPr/>
    </dgm:pt>
    <dgm:pt modelId="{385B296F-E45C-452D-9D91-B94E68DA4ACE}" type="pres">
      <dgm:prSet presAssocID="{9761E887-ACFE-485E-9F5D-80AC09C8BBE9}" presName="text_2" presStyleLbl="node1" presStyleIdx="1" presStyleCnt="4" custLinFactNeighborX="1250" custLinFactNeighborY="-7793">
        <dgm:presLayoutVars>
          <dgm:bulletEnabled val="1"/>
        </dgm:presLayoutVars>
      </dgm:prSet>
      <dgm:spPr/>
    </dgm:pt>
    <dgm:pt modelId="{B375DAF9-F9F6-4C7E-9342-FD7CF20BD20E}" type="pres">
      <dgm:prSet presAssocID="{9761E887-ACFE-485E-9F5D-80AC09C8BBE9}" presName="accent_2" presStyleCnt="0"/>
      <dgm:spPr/>
    </dgm:pt>
    <dgm:pt modelId="{C96D3FED-F4F5-4A1C-8630-8963E0BF8309}" type="pres">
      <dgm:prSet presAssocID="{9761E887-ACFE-485E-9F5D-80AC09C8BBE9}" presName="accentRepeatNode" presStyleLbl="solidFgAcc1" presStyleIdx="1" presStyleCnt="4"/>
      <dgm:spPr/>
    </dgm:pt>
    <dgm:pt modelId="{10BEE569-F0F6-47F5-920C-A04FC8FE8747}" type="pres">
      <dgm:prSet presAssocID="{90B26DE2-C698-4536-8CF3-7ACE80B953D0}" presName="text_3" presStyleLbl="node1" presStyleIdx="2" presStyleCnt="4">
        <dgm:presLayoutVars>
          <dgm:bulletEnabled val="1"/>
        </dgm:presLayoutVars>
      </dgm:prSet>
      <dgm:spPr/>
    </dgm:pt>
    <dgm:pt modelId="{10779B99-1D52-4150-83AA-FD7C70E39AAD}" type="pres">
      <dgm:prSet presAssocID="{90B26DE2-C698-4536-8CF3-7ACE80B953D0}" presName="accent_3" presStyleCnt="0"/>
      <dgm:spPr/>
    </dgm:pt>
    <dgm:pt modelId="{325234F0-F450-4551-9C0F-8C18CFD91253}" type="pres">
      <dgm:prSet presAssocID="{90B26DE2-C698-4536-8CF3-7ACE80B953D0}" presName="accentRepeatNode" presStyleLbl="solidFgAcc1" presStyleIdx="2" presStyleCnt="4"/>
      <dgm:spPr/>
    </dgm:pt>
    <dgm:pt modelId="{D58E187A-0406-4D3A-ABA6-BE5228211541}" type="pres">
      <dgm:prSet presAssocID="{3960E02E-B31D-4ADB-A223-4767DEBE33A1}" presName="text_4" presStyleLbl="node1" presStyleIdx="3" presStyleCnt="4">
        <dgm:presLayoutVars>
          <dgm:bulletEnabled val="1"/>
        </dgm:presLayoutVars>
      </dgm:prSet>
      <dgm:spPr/>
    </dgm:pt>
    <dgm:pt modelId="{58DA4A91-E1C1-41BD-B557-77C85B56EEEE}" type="pres">
      <dgm:prSet presAssocID="{3960E02E-B31D-4ADB-A223-4767DEBE33A1}" presName="accent_4" presStyleCnt="0"/>
      <dgm:spPr/>
    </dgm:pt>
    <dgm:pt modelId="{18B4612A-C3E6-4828-AB24-ECEFD00ACFDA}" type="pres">
      <dgm:prSet presAssocID="{3960E02E-B31D-4ADB-A223-4767DEBE33A1}" presName="accentRepeatNode" presStyleLbl="solidFgAcc1" presStyleIdx="3" presStyleCnt="4"/>
      <dgm:spPr/>
    </dgm:pt>
  </dgm:ptLst>
  <dgm:cxnLst>
    <dgm:cxn modelId="{F0C53520-46E5-4081-B77C-0834F94531BB}" srcId="{8469B80A-0BA9-47AA-AAE9-778EDAF2AFB2}" destId="{7FB00C19-7A4A-4294-80F5-A1D058B4DDA1}" srcOrd="0" destOrd="0" parTransId="{5A5D72E4-F839-46E5-B0AD-AA09FC09DFD6}" sibTransId="{D79EA536-CEF9-4991-9D58-FD2827C71DDF}"/>
    <dgm:cxn modelId="{91993E5C-E50E-40C0-893B-42FF2F55FD03}" srcId="{8469B80A-0BA9-47AA-AAE9-778EDAF2AFB2}" destId="{9761E887-ACFE-485E-9F5D-80AC09C8BBE9}" srcOrd="1" destOrd="0" parTransId="{B4ADEE8F-3D39-4399-A2AC-4918E78E705D}" sibTransId="{33CCE587-A343-4AF7-A1F1-3DCDA86B1B0A}"/>
    <dgm:cxn modelId="{E626FB60-2D1F-4520-85EC-E39B22AE18BD}" type="presOf" srcId="{9761E887-ACFE-485E-9F5D-80AC09C8BBE9}" destId="{385B296F-E45C-452D-9D91-B94E68DA4ACE}" srcOrd="0" destOrd="0" presId="urn:microsoft.com/office/officeart/2008/layout/VerticalCurvedList"/>
    <dgm:cxn modelId="{831B1D7C-1CBE-4B39-89F8-E298FA8F70C0}" type="presOf" srcId="{7FB00C19-7A4A-4294-80F5-A1D058B4DDA1}" destId="{8ACBF54D-4838-4EFD-93D4-330FCB2807B2}" srcOrd="0" destOrd="0" presId="urn:microsoft.com/office/officeart/2008/layout/VerticalCurvedList"/>
    <dgm:cxn modelId="{F47AFB90-4B9D-47F0-BA1D-2C0F7194BE25}" srcId="{8469B80A-0BA9-47AA-AAE9-778EDAF2AFB2}" destId="{3960E02E-B31D-4ADB-A223-4767DEBE33A1}" srcOrd="3" destOrd="0" parTransId="{284516A2-70C1-4542-A9F2-5DB10FF8B3B5}" sibTransId="{F80C7583-088E-44A7-B966-70C2EB8C9C6B}"/>
    <dgm:cxn modelId="{0EB40293-5557-447B-B953-4204BE99E8B5}" type="presOf" srcId="{90B26DE2-C698-4536-8CF3-7ACE80B953D0}" destId="{10BEE569-F0F6-47F5-920C-A04FC8FE8747}" srcOrd="0" destOrd="0" presId="urn:microsoft.com/office/officeart/2008/layout/VerticalCurvedList"/>
    <dgm:cxn modelId="{DF40D8AB-3FED-483A-ACE8-A143AA289D16}" type="presOf" srcId="{8469B80A-0BA9-47AA-AAE9-778EDAF2AFB2}" destId="{CA27BE48-D8FC-4F84-A65F-BB7EA7CE3757}" srcOrd="0" destOrd="0" presId="urn:microsoft.com/office/officeart/2008/layout/VerticalCurvedList"/>
    <dgm:cxn modelId="{924DA4B9-3F09-4D4B-B615-96640EAD812B}" srcId="{8469B80A-0BA9-47AA-AAE9-778EDAF2AFB2}" destId="{90B26DE2-C698-4536-8CF3-7ACE80B953D0}" srcOrd="2" destOrd="0" parTransId="{DA3E8B32-C558-4954-BED3-0EE590B3A747}" sibTransId="{17A4F614-19CD-4061-A269-2B9EC8F693C3}"/>
    <dgm:cxn modelId="{8B4540DE-CD4E-4556-9B52-547DD27C0E60}" type="presOf" srcId="{D79EA536-CEF9-4991-9D58-FD2827C71DDF}" destId="{01E0E0B8-7D3C-4F98-A58F-26DE93A8557A}" srcOrd="0" destOrd="0" presId="urn:microsoft.com/office/officeart/2008/layout/VerticalCurvedList"/>
    <dgm:cxn modelId="{AD5EC1EF-8B5F-4DB2-B1B1-1D88475FAD98}" type="presOf" srcId="{3960E02E-B31D-4ADB-A223-4767DEBE33A1}" destId="{D58E187A-0406-4D3A-ABA6-BE5228211541}" srcOrd="0" destOrd="0" presId="urn:microsoft.com/office/officeart/2008/layout/VerticalCurvedList"/>
    <dgm:cxn modelId="{6E24A396-8075-4B32-89D8-C5DF88DA2740}" type="presParOf" srcId="{CA27BE48-D8FC-4F84-A65F-BB7EA7CE3757}" destId="{E63FA57E-38F7-4BC7-9AD7-D392308D90DF}" srcOrd="0" destOrd="0" presId="urn:microsoft.com/office/officeart/2008/layout/VerticalCurvedList"/>
    <dgm:cxn modelId="{BE67484C-66FC-445D-A9DC-90AC7A797079}" type="presParOf" srcId="{E63FA57E-38F7-4BC7-9AD7-D392308D90DF}" destId="{8C4480F0-E766-485E-A0C6-7CA8BCFF6850}" srcOrd="0" destOrd="0" presId="urn:microsoft.com/office/officeart/2008/layout/VerticalCurvedList"/>
    <dgm:cxn modelId="{39F8B8E8-EB81-45F3-B94A-16E1F2727CA1}" type="presParOf" srcId="{8C4480F0-E766-485E-A0C6-7CA8BCFF6850}" destId="{C864AE07-490A-4B40-BF60-AFFE17FED6A2}" srcOrd="0" destOrd="0" presId="urn:microsoft.com/office/officeart/2008/layout/VerticalCurvedList"/>
    <dgm:cxn modelId="{A848B61F-64EF-4A51-92D4-AEDE71878F4F}" type="presParOf" srcId="{8C4480F0-E766-485E-A0C6-7CA8BCFF6850}" destId="{01E0E0B8-7D3C-4F98-A58F-26DE93A8557A}" srcOrd="1" destOrd="0" presId="urn:microsoft.com/office/officeart/2008/layout/VerticalCurvedList"/>
    <dgm:cxn modelId="{1E8B8C45-64CA-4995-A9D9-A2F411EF6947}" type="presParOf" srcId="{8C4480F0-E766-485E-A0C6-7CA8BCFF6850}" destId="{20792B1A-909F-4E08-85D2-26A4219D64A7}" srcOrd="2" destOrd="0" presId="urn:microsoft.com/office/officeart/2008/layout/VerticalCurvedList"/>
    <dgm:cxn modelId="{5D4CB2E1-6AD6-404D-A018-378F85ADEFE9}" type="presParOf" srcId="{8C4480F0-E766-485E-A0C6-7CA8BCFF6850}" destId="{59186EE3-B3EE-44CB-AA29-5E8C3112F370}" srcOrd="3" destOrd="0" presId="urn:microsoft.com/office/officeart/2008/layout/VerticalCurvedList"/>
    <dgm:cxn modelId="{060BAF3B-C576-4D88-90F9-7ABFB3401872}" type="presParOf" srcId="{E63FA57E-38F7-4BC7-9AD7-D392308D90DF}" destId="{8ACBF54D-4838-4EFD-93D4-330FCB2807B2}" srcOrd="1" destOrd="0" presId="urn:microsoft.com/office/officeart/2008/layout/VerticalCurvedList"/>
    <dgm:cxn modelId="{75E0BF3C-76FF-4A40-8AFF-B4AACE6B4EB3}" type="presParOf" srcId="{E63FA57E-38F7-4BC7-9AD7-D392308D90DF}" destId="{27DAB9EF-13E7-409F-B5EE-C6D0B7F6BFE7}" srcOrd="2" destOrd="0" presId="urn:microsoft.com/office/officeart/2008/layout/VerticalCurvedList"/>
    <dgm:cxn modelId="{BE34BF24-0058-420A-88D2-4B7BDD54DAEF}" type="presParOf" srcId="{27DAB9EF-13E7-409F-B5EE-C6D0B7F6BFE7}" destId="{456714E3-02E7-4579-86B2-5777C1BD4571}" srcOrd="0" destOrd="0" presId="urn:microsoft.com/office/officeart/2008/layout/VerticalCurvedList"/>
    <dgm:cxn modelId="{ACFAFA21-4EB5-45D5-AD45-642C2553C204}" type="presParOf" srcId="{E63FA57E-38F7-4BC7-9AD7-D392308D90DF}" destId="{385B296F-E45C-452D-9D91-B94E68DA4ACE}" srcOrd="3" destOrd="0" presId="urn:microsoft.com/office/officeart/2008/layout/VerticalCurvedList"/>
    <dgm:cxn modelId="{81663BAC-F335-4249-BD9C-4E1F61FF3D73}" type="presParOf" srcId="{E63FA57E-38F7-4BC7-9AD7-D392308D90DF}" destId="{B375DAF9-F9F6-4C7E-9342-FD7CF20BD20E}" srcOrd="4" destOrd="0" presId="urn:microsoft.com/office/officeart/2008/layout/VerticalCurvedList"/>
    <dgm:cxn modelId="{C69F7F90-12AD-404E-927D-762214E90321}" type="presParOf" srcId="{B375DAF9-F9F6-4C7E-9342-FD7CF20BD20E}" destId="{C96D3FED-F4F5-4A1C-8630-8963E0BF8309}" srcOrd="0" destOrd="0" presId="urn:microsoft.com/office/officeart/2008/layout/VerticalCurvedList"/>
    <dgm:cxn modelId="{256270F1-8728-4EC4-BE6D-D966F0E76395}" type="presParOf" srcId="{E63FA57E-38F7-4BC7-9AD7-D392308D90DF}" destId="{10BEE569-F0F6-47F5-920C-A04FC8FE8747}" srcOrd="5" destOrd="0" presId="urn:microsoft.com/office/officeart/2008/layout/VerticalCurvedList"/>
    <dgm:cxn modelId="{E0CE71D5-D821-4DF3-B07B-10147F0F25D8}" type="presParOf" srcId="{E63FA57E-38F7-4BC7-9AD7-D392308D90DF}" destId="{10779B99-1D52-4150-83AA-FD7C70E39AAD}" srcOrd="6" destOrd="0" presId="urn:microsoft.com/office/officeart/2008/layout/VerticalCurvedList"/>
    <dgm:cxn modelId="{7D53F4C2-4E12-4081-BD44-DCDD1542ECAF}" type="presParOf" srcId="{10779B99-1D52-4150-83AA-FD7C70E39AAD}" destId="{325234F0-F450-4551-9C0F-8C18CFD91253}" srcOrd="0" destOrd="0" presId="urn:microsoft.com/office/officeart/2008/layout/VerticalCurvedList"/>
    <dgm:cxn modelId="{4BB1253A-F172-4F96-9B1F-C5E070266E59}" type="presParOf" srcId="{E63FA57E-38F7-4BC7-9AD7-D392308D90DF}" destId="{D58E187A-0406-4D3A-ABA6-BE5228211541}" srcOrd="7" destOrd="0" presId="urn:microsoft.com/office/officeart/2008/layout/VerticalCurvedList"/>
    <dgm:cxn modelId="{82B265AC-9E1A-4A52-BA2F-8A2B69E9001F}" type="presParOf" srcId="{E63FA57E-38F7-4BC7-9AD7-D392308D90DF}" destId="{58DA4A91-E1C1-41BD-B557-77C85B56EEEE}" srcOrd="8" destOrd="0" presId="urn:microsoft.com/office/officeart/2008/layout/VerticalCurvedList"/>
    <dgm:cxn modelId="{92398559-17DB-4CD6-BEFB-F6EC75A0D31E}" type="presParOf" srcId="{58DA4A91-E1C1-41BD-B557-77C85B56EEEE}" destId="{18B4612A-C3E6-4828-AB24-ECEFD00ACF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43CD5-B8ED-4AFC-B6DB-5D5FE79F579E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2DC215BE-58C9-42FE-886F-1184AB788497}">
      <dgm:prSet phldrT="[Text]"/>
      <dgm:spPr/>
      <dgm:t>
        <a:bodyPr/>
        <a:lstStyle/>
        <a:p>
          <a:pPr rtl="1"/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dirty="0"/>
        </a:p>
      </dgm:t>
    </dgm:pt>
    <dgm:pt modelId="{DD2BBE80-0A3C-47F0-86A9-826E61A1854C}" type="par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B9D4722-09A7-4E91-8F27-72BE65AC0DC1}" type="sib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FDD121A-C46D-4DBA-B6A9-5AAB189DF1CF}">
      <dgm:prSet phldrT="[Text]"/>
      <dgm:spPr/>
      <dgm:t>
        <a:bodyPr/>
        <a:lstStyle/>
        <a:p>
          <a:pPr rtl="1"/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dirty="0"/>
        </a:p>
      </dgm:t>
    </dgm:pt>
    <dgm:pt modelId="{BA715600-644A-4720-BC44-F17E9E483AF9}" type="par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FDC9A3B5-FE86-4250-8CA7-067BD0D4D9C2}" type="sib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8B38D372-A807-4EB9-88DE-3E4C407C16E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dirty="0"/>
        </a:p>
      </dgm:t>
    </dgm:pt>
    <dgm:pt modelId="{8451117E-9A8A-4D03-AA29-049DA4D4E69F}" type="par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E0E52F05-E6C7-4FA2-A28D-23A5078526B4}" type="sib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C268E51F-C9BC-4756-9E9F-796314356CF9}">
      <dgm:prSet phldrT="[Text]"/>
      <dgm:spPr/>
      <dgm:t>
        <a:bodyPr/>
        <a:lstStyle/>
        <a:p>
          <a:pPr rtl="1"/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dirty="0"/>
        </a:p>
      </dgm:t>
    </dgm:pt>
    <dgm:pt modelId="{282F6D1A-9BE5-4CD3-A6A3-2EC2F9D2C8AB}" type="par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42DDF7BE-F1B6-41A6-A78D-1AF14BE133EC}" type="sib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56E1656A-64A8-4DA3-9F3B-70BFB6C5AAC9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b="1" dirty="0">
            <a:effectLst/>
            <a:latin typeface="Times New Roman" panose="02020603050405020304" pitchFamily="18" charset="0"/>
          </a:endParaRPr>
        </a:p>
      </dgm:t>
    </dgm:pt>
    <dgm:pt modelId="{C5C13C9F-447D-4458-8CCB-4A7BE402EA75}" type="par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139DA179-20BE-49D9-83CF-076F8EEC76B4}" type="sib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92865FB2-62DB-481C-BCEE-6C1CE1E5CC83}">
      <dgm:prSet phldrT="[Text]"/>
      <dgm:spPr/>
      <dgm:t>
        <a:bodyPr/>
        <a:lstStyle/>
        <a:p>
          <a:pPr rtl="1"/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1BA583F3-620C-4121-B209-8853C84869C2}" type="par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7A9EDB11-9B2C-4027-A595-791688BCA985}" type="sib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D3A9A59D-E1BA-4987-B972-12FB81EBEF0D}">
      <dgm:prSet/>
      <dgm:spPr/>
      <dgm:t>
        <a:bodyPr/>
        <a:lstStyle/>
        <a:p>
          <a:pPr rtl="1"/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E2C7BA65-8576-4AA7-849D-92E7049E7697}" type="par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E2AB7E8A-60BC-4D69-A0EC-27AEE4B6E4B5}" type="sib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3D6CDE52-4E87-4CA4-9E3C-45371DD982B3}">
      <dgm:prSet/>
      <dgm:spPr/>
      <dgm:t>
        <a:bodyPr/>
        <a:lstStyle/>
        <a:p>
          <a:pPr rtl="1"/>
          <a:r>
            <a:rPr lang="ar-IQ" b="0" dirty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</a:p>
      </dgm:t>
    </dgm:pt>
    <dgm:pt modelId="{2B55D182-DA69-483F-9531-85A78029EC4F}" type="par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61882FFA-1079-49FD-B815-5B346D9AE7F0}" type="sib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75EAA34D-9B8E-466E-8F8C-8E70CFB3FEC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dirty="0"/>
        </a:p>
      </dgm:t>
    </dgm:pt>
    <dgm:pt modelId="{99616C1B-3CA7-45FF-B9ED-F03CE4331D06}" type="sib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64673ACC-A283-4771-B491-4D738C9A10D6}" type="par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8775AAD4-6660-475E-B8D8-6B8E088B2ADC}" type="pres">
      <dgm:prSet presAssocID="{68843CD5-B8ED-4AFC-B6DB-5D5FE79F579E}" presName="diagram" presStyleCnt="0">
        <dgm:presLayoutVars>
          <dgm:dir/>
          <dgm:resizeHandles val="exact"/>
        </dgm:presLayoutVars>
      </dgm:prSet>
      <dgm:spPr/>
    </dgm:pt>
    <dgm:pt modelId="{D5CFC15B-BB0E-49A2-8672-732A7B00434C}" type="pres">
      <dgm:prSet presAssocID="{2DC215BE-58C9-42FE-886F-1184AB788497}" presName="node" presStyleLbl="node1" presStyleIdx="0" presStyleCnt="9">
        <dgm:presLayoutVars>
          <dgm:bulletEnabled val="1"/>
        </dgm:presLayoutVars>
      </dgm:prSet>
      <dgm:spPr/>
    </dgm:pt>
    <dgm:pt modelId="{90974C81-2CE6-4F9C-A4D2-1963A9B9960E}" type="pres">
      <dgm:prSet presAssocID="{FB9D4722-09A7-4E91-8F27-72BE65AC0DC1}" presName="sibTrans" presStyleCnt="0"/>
      <dgm:spPr/>
    </dgm:pt>
    <dgm:pt modelId="{18B770C6-148D-4691-94AD-1929DA75AA78}" type="pres">
      <dgm:prSet presAssocID="{FFDD121A-C46D-4DBA-B6A9-5AAB189DF1CF}" presName="node" presStyleLbl="node1" presStyleIdx="1" presStyleCnt="9">
        <dgm:presLayoutVars>
          <dgm:bulletEnabled val="1"/>
        </dgm:presLayoutVars>
      </dgm:prSet>
      <dgm:spPr/>
    </dgm:pt>
    <dgm:pt modelId="{AA54210B-CB7E-4402-A8AC-A25129502064}" type="pres">
      <dgm:prSet presAssocID="{FDC9A3B5-FE86-4250-8CA7-067BD0D4D9C2}" presName="sibTrans" presStyleCnt="0"/>
      <dgm:spPr/>
    </dgm:pt>
    <dgm:pt modelId="{0AEE2391-3E77-4A3A-B448-78313BA3C80C}" type="pres">
      <dgm:prSet presAssocID="{8B38D372-A807-4EB9-88DE-3E4C407C16E5}" presName="node" presStyleLbl="node1" presStyleIdx="2" presStyleCnt="9">
        <dgm:presLayoutVars>
          <dgm:bulletEnabled val="1"/>
        </dgm:presLayoutVars>
      </dgm:prSet>
      <dgm:spPr/>
    </dgm:pt>
    <dgm:pt modelId="{39586319-2BE5-4CB2-AD4F-A9775ACEA872}" type="pres">
      <dgm:prSet presAssocID="{E0E52F05-E6C7-4FA2-A28D-23A5078526B4}" presName="sibTrans" presStyleCnt="0"/>
      <dgm:spPr/>
    </dgm:pt>
    <dgm:pt modelId="{9DDAC20E-27E4-410E-8EAE-2ACDF5EB060C}" type="pres">
      <dgm:prSet presAssocID="{C268E51F-C9BC-4756-9E9F-796314356CF9}" presName="node" presStyleLbl="node1" presStyleIdx="3" presStyleCnt="9">
        <dgm:presLayoutVars>
          <dgm:bulletEnabled val="1"/>
        </dgm:presLayoutVars>
      </dgm:prSet>
      <dgm:spPr/>
    </dgm:pt>
    <dgm:pt modelId="{5189A6F1-0D2C-4C01-A45F-97AA38364876}" type="pres">
      <dgm:prSet presAssocID="{42DDF7BE-F1B6-41A6-A78D-1AF14BE133EC}" presName="sibTrans" presStyleCnt="0"/>
      <dgm:spPr/>
    </dgm:pt>
    <dgm:pt modelId="{B825D967-033A-4D4E-B8D4-9E153C03B12F}" type="pres">
      <dgm:prSet presAssocID="{56E1656A-64A8-4DA3-9F3B-70BFB6C5AAC9}" presName="node" presStyleLbl="node1" presStyleIdx="4" presStyleCnt="9">
        <dgm:presLayoutVars>
          <dgm:bulletEnabled val="1"/>
        </dgm:presLayoutVars>
      </dgm:prSet>
      <dgm:spPr/>
    </dgm:pt>
    <dgm:pt modelId="{04E2D071-0626-453D-9D61-955ABDCAE4D8}" type="pres">
      <dgm:prSet presAssocID="{139DA179-20BE-49D9-83CF-076F8EEC76B4}" presName="sibTrans" presStyleCnt="0"/>
      <dgm:spPr/>
    </dgm:pt>
    <dgm:pt modelId="{734812AC-1984-45C6-A3C1-BF5CCAB98D71}" type="pres">
      <dgm:prSet presAssocID="{75EAA34D-9B8E-466E-8F8C-8E70CFB3FEC5}" presName="node" presStyleLbl="node1" presStyleIdx="5" presStyleCnt="9">
        <dgm:presLayoutVars>
          <dgm:bulletEnabled val="1"/>
        </dgm:presLayoutVars>
      </dgm:prSet>
      <dgm:spPr/>
    </dgm:pt>
    <dgm:pt modelId="{599556AD-2A18-44CD-9FC6-86FE69FE5F89}" type="pres">
      <dgm:prSet presAssocID="{99616C1B-3CA7-45FF-B9ED-F03CE4331D06}" presName="sibTrans" presStyleCnt="0"/>
      <dgm:spPr/>
    </dgm:pt>
    <dgm:pt modelId="{209BB1D7-41E6-4519-8B02-4C774CF5C6B1}" type="pres">
      <dgm:prSet presAssocID="{92865FB2-62DB-481C-BCEE-6C1CE1E5CC83}" presName="node" presStyleLbl="node1" presStyleIdx="6" presStyleCnt="9">
        <dgm:presLayoutVars>
          <dgm:bulletEnabled val="1"/>
        </dgm:presLayoutVars>
      </dgm:prSet>
      <dgm:spPr/>
    </dgm:pt>
    <dgm:pt modelId="{B604DBC4-D599-4D3E-8BC2-417575CAF54D}" type="pres">
      <dgm:prSet presAssocID="{7A9EDB11-9B2C-4027-A595-791688BCA985}" presName="sibTrans" presStyleCnt="0"/>
      <dgm:spPr/>
    </dgm:pt>
    <dgm:pt modelId="{DE39269F-2DDC-4771-A116-4781EDD782A6}" type="pres">
      <dgm:prSet presAssocID="{D3A9A59D-E1BA-4987-B972-12FB81EBEF0D}" presName="node" presStyleLbl="node1" presStyleIdx="7" presStyleCnt="9">
        <dgm:presLayoutVars>
          <dgm:bulletEnabled val="1"/>
        </dgm:presLayoutVars>
      </dgm:prSet>
      <dgm:spPr/>
    </dgm:pt>
    <dgm:pt modelId="{72CE1A2B-356C-494B-BA2E-A4717A1F6D32}" type="pres">
      <dgm:prSet presAssocID="{E2AB7E8A-60BC-4D69-A0EC-27AEE4B6E4B5}" presName="sibTrans" presStyleCnt="0"/>
      <dgm:spPr/>
    </dgm:pt>
    <dgm:pt modelId="{E36BF103-78B0-482A-BBC3-A0E534E8816B}" type="pres">
      <dgm:prSet presAssocID="{3D6CDE52-4E87-4CA4-9E3C-45371DD982B3}" presName="node" presStyleLbl="node1" presStyleIdx="8" presStyleCnt="9">
        <dgm:presLayoutVars>
          <dgm:bulletEnabled val="1"/>
        </dgm:presLayoutVars>
      </dgm:prSet>
      <dgm:spPr/>
    </dgm:pt>
  </dgm:ptLst>
  <dgm:cxnLst>
    <dgm:cxn modelId="{5A7B0809-E0B0-4CFF-A088-3E9DC493B1A3}" srcId="{68843CD5-B8ED-4AFC-B6DB-5D5FE79F579E}" destId="{75EAA34D-9B8E-466E-8F8C-8E70CFB3FEC5}" srcOrd="5" destOrd="0" parTransId="{64673ACC-A283-4771-B491-4D738C9A10D6}" sibTransId="{99616C1B-3CA7-45FF-B9ED-F03CE4331D06}"/>
    <dgm:cxn modelId="{D5D70809-B80C-4D1A-A734-3BAF6359A45F}" type="presOf" srcId="{75EAA34D-9B8E-466E-8F8C-8E70CFB3FEC5}" destId="{734812AC-1984-45C6-A3C1-BF5CCAB98D71}" srcOrd="0" destOrd="0" presId="urn:microsoft.com/office/officeart/2005/8/layout/default"/>
    <dgm:cxn modelId="{AB1A980F-1225-434B-A4B8-AC70A64A2F37}" srcId="{68843CD5-B8ED-4AFC-B6DB-5D5FE79F579E}" destId="{D3A9A59D-E1BA-4987-B972-12FB81EBEF0D}" srcOrd="7" destOrd="0" parTransId="{E2C7BA65-8576-4AA7-849D-92E7049E7697}" sibTransId="{E2AB7E8A-60BC-4D69-A0EC-27AEE4B6E4B5}"/>
    <dgm:cxn modelId="{6934DE1A-FE90-47DB-8C76-2E2188E1CF34}" type="presOf" srcId="{8B38D372-A807-4EB9-88DE-3E4C407C16E5}" destId="{0AEE2391-3E77-4A3A-B448-78313BA3C80C}" srcOrd="0" destOrd="0" presId="urn:microsoft.com/office/officeart/2005/8/layout/default"/>
    <dgm:cxn modelId="{10521534-B411-4D3D-BF50-B731CC266617}" type="presOf" srcId="{3D6CDE52-4E87-4CA4-9E3C-45371DD982B3}" destId="{E36BF103-78B0-482A-BBC3-A0E534E8816B}" srcOrd="0" destOrd="0" presId="urn:microsoft.com/office/officeart/2005/8/layout/default"/>
    <dgm:cxn modelId="{5A1C4C35-B8BB-46C3-B3EA-B522BE8BEBA3}" type="presOf" srcId="{C268E51F-C9BC-4756-9E9F-796314356CF9}" destId="{9DDAC20E-27E4-410E-8EAE-2ACDF5EB060C}" srcOrd="0" destOrd="0" presId="urn:microsoft.com/office/officeart/2005/8/layout/default"/>
    <dgm:cxn modelId="{8C06C73A-9FA3-4C69-8A77-2D4D020172AF}" srcId="{68843CD5-B8ED-4AFC-B6DB-5D5FE79F579E}" destId="{8B38D372-A807-4EB9-88DE-3E4C407C16E5}" srcOrd="2" destOrd="0" parTransId="{8451117E-9A8A-4D03-AA29-049DA4D4E69F}" sibTransId="{E0E52F05-E6C7-4FA2-A28D-23A5078526B4}"/>
    <dgm:cxn modelId="{77C58A5D-1FE2-4E1D-815D-548BE7E35CB3}" srcId="{68843CD5-B8ED-4AFC-B6DB-5D5FE79F579E}" destId="{2DC215BE-58C9-42FE-886F-1184AB788497}" srcOrd="0" destOrd="0" parTransId="{DD2BBE80-0A3C-47F0-86A9-826E61A1854C}" sibTransId="{FB9D4722-09A7-4E91-8F27-72BE65AC0DC1}"/>
    <dgm:cxn modelId="{082B8650-08E4-4E2C-898C-08A892598C9C}" type="presOf" srcId="{56E1656A-64A8-4DA3-9F3B-70BFB6C5AAC9}" destId="{B825D967-033A-4D4E-B8D4-9E153C03B12F}" srcOrd="0" destOrd="0" presId="urn:microsoft.com/office/officeart/2005/8/layout/default"/>
    <dgm:cxn modelId="{4C1CFB76-C327-4B44-8B49-E9C1414A2404}" srcId="{68843CD5-B8ED-4AFC-B6DB-5D5FE79F579E}" destId="{FFDD121A-C46D-4DBA-B6A9-5AAB189DF1CF}" srcOrd="1" destOrd="0" parTransId="{BA715600-644A-4720-BC44-F17E9E483AF9}" sibTransId="{FDC9A3B5-FE86-4250-8CA7-067BD0D4D9C2}"/>
    <dgm:cxn modelId="{5262EA8C-71E5-4F76-841E-F161A0E912CB}" srcId="{68843CD5-B8ED-4AFC-B6DB-5D5FE79F579E}" destId="{92865FB2-62DB-481C-BCEE-6C1CE1E5CC83}" srcOrd="6" destOrd="0" parTransId="{1BA583F3-620C-4121-B209-8853C84869C2}" sibTransId="{7A9EDB11-9B2C-4027-A595-791688BCA985}"/>
    <dgm:cxn modelId="{86615092-C5AE-4020-8B70-572EF0A708CC}" srcId="{68843CD5-B8ED-4AFC-B6DB-5D5FE79F579E}" destId="{C268E51F-C9BC-4756-9E9F-796314356CF9}" srcOrd="3" destOrd="0" parTransId="{282F6D1A-9BE5-4CD3-A6A3-2EC2F9D2C8AB}" sibTransId="{42DDF7BE-F1B6-41A6-A78D-1AF14BE133EC}"/>
    <dgm:cxn modelId="{77BE06A2-9D24-4752-821A-24120BD498F9}" srcId="{68843CD5-B8ED-4AFC-B6DB-5D5FE79F579E}" destId="{56E1656A-64A8-4DA3-9F3B-70BFB6C5AAC9}" srcOrd="4" destOrd="0" parTransId="{C5C13C9F-447D-4458-8CCB-4A7BE402EA75}" sibTransId="{139DA179-20BE-49D9-83CF-076F8EEC76B4}"/>
    <dgm:cxn modelId="{89C464AC-DB91-405F-BE2D-F98567F7B2D7}" type="presOf" srcId="{D3A9A59D-E1BA-4987-B972-12FB81EBEF0D}" destId="{DE39269F-2DDC-4771-A116-4781EDD782A6}" srcOrd="0" destOrd="0" presId="urn:microsoft.com/office/officeart/2005/8/layout/default"/>
    <dgm:cxn modelId="{D15862AF-A1F1-46C3-9324-E6000B67F4CC}" type="presOf" srcId="{2DC215BE-58C9-42FE-886F-1184AB788497}" destId="{D5CFC15B-BB0E-49A2-8672-732A7B00434C}" srcOrd="0" destOrd="0" presId="urn:microsoft.com/office/officeart/2005/8/layout/default"/>
    <dgm:cxn modelId="{4EBE94C6-8582-4F5A-A1E5-C7AD87728673}" type="presOf" srcId="{68843CD5-B8ED-4AFC-B6DB-5D5FE79F579E}" destId="{8775AAD4-6660-475E-B8D8-6B8E088B2ADC}" srcOrd="0" destOrd="0" presId="urn:microsoft.com/office/officeart/2005/8/layout/default"/>
    <dgm:cxn modelId="{5668A4D4-2430-426C-A251-D6F3D713D3A3}" srcId="{68843CD5-B8ED-4AFC-B6DB-5D5FE79F579E}" destId="{3D6CDE52-4E87-4CA4-9E3C-45371DD982B3}" srcOrd="8" destOrd="0" parTransId="{2B55D182-DA69-483F-9531-85A78029EC4F}" sibTransId="{61882FFA-1079-49FD-B815-5B346D9AE7F0}"/>
    <dgm:cxn modelId="{4EB3A8E1-3152-4552-9B68-26592D6AF885}" type="presOf" srcId="{92865FB2-62DB-481C-BCEE-6C1CE1E5CC83}" destId="{209BB1D7-41E6-4519-8B02-4C774CF5C6B1}" srcOrd="0" destOrd="0" presId="urn:microsoft.com/office/officeart/2005/8/layout/default"/>
    <dgm:cxn modelId="{232871EE-D201-4C06-B199-3ED90E2316AB}" type="presOf" srcId="{FFDD121A-C46D-4DBA-B6A9-5AAB189DF1CF}" destId="{18B770C6-148D-4691-94AD-1929DA75AA78}" srcOrd="0" destOrd="0" presId="urn:microsoft.com/office/officeart/2005/8/layout/default"/>
    <dgm:cxn modelId="{C2148AC5-DB4F-4A0B-855F-C37EA6950DA2}" type="presParOf" srcId="{8775AAD4-6660-475E-B8D8-6B8E088B2ADC}" destId="{D5CFC15B-BB0E-49A2-8672-732A7B00434C}" srcOrd="0" destOrd="0" presId="urn:microsoft.com/office/officeart/2005/8/layout/default"/>
    <dgm:cxn modelId="{1F2753D2-61D7-44D3-AD3A-2B840081C819}" type="presParOf" srcId="{8775AAD4-6660-475E-B8D8-6B8E088B2ADC}" destId="{90974C81-2CE6-4F9C-A4D2-1963A9B9960E}" srcOrd="1" destOrd="0" presId="urn:microsoft.com/office/officeart/2005/8/layout/default"/>
    <dgm:cxn modelId="{8EA5FE93-3A9B-45F8-8B97-5B7A30A64727}" type="presParOf" srcId="{8775AAD4-6660-475E-B8D8-6B8E088B2ADC}" destId="{18B770C6-148D-4691-94AD-1929DA75AA78}" srcOrd="2" destOrd="0" presId="urn:microsoft.com/office/officeart/2005/8/layout/default"/>
    <dgm:cxn modelId="{340CA782-8884-40E8-91A7-A2BBAE36E0BC}" type="presParOf" srcId="{8775AAD4-6660-475E-B8D8-6B8E088B2ADC}" destId="{AA54210B-CB7E-4402-A8AC-A25129502064}" srcOrd="3" destOrd="0" presId="urn:microsoft.com/office/officeart/2005/8/layout/default"/>
    <dgm:cxn modelId="{408F3BBD-E85A-42A1-B785-B4B90A837CBC}" type="presParOf" srcId="{8775AAD4-6660-475E-B8D8-6B8E088B2ADC}" destId="{0AEE2391-3E77-4A3A-B448-78313BA3C80C}" srcOrd="4" destOrd="0" presId="urn:microsoft.com/office/officeart/2005/8/layout/default"/>
    <dgm:cxn modelId="{636B6BF6-DB61-4111-9E72-75EAB0238FEB}" type="presParOf" srcId="{8775AAD4-6660-475E-B8D8-6B8E088B2ADC}" destId="{39586319-2BE5-4CB2-AD4F-A9775ACEA872}" srcOrd="5" destOrd="0" presId="urn:microsoft.com/office/officeart/2005/8/layout/default"/>
    <dgm:cxn modelId="{094D6D6E-EC9E-4336-A703-A84127C3C1C6}" type="presParOf" srcId="{8775AAD4-6660-475E-B8D8-6B8E088B2ADC}" destId="{9DDAC20E-27E4-410E-8EAE-2ACDF5EB060C}" srcOrd="6" destOrd="0" presId="urn:microsoft.com/office/officeart/2005/8/layout/default"/>
    <dgm:cxn modelId="{2B75FF9A-3732-412F-836F-791425960BAD}" type="presParOf" srcId="{8775AAD4-6660-475E-B8D8-6B8E088B2ADC}" destId="{5189A6F1-0D2C-4C01-A45F-97AA38364876}" srcOrd="7" destOrd="0" presId="urn:microsoft.com/office/officeart/2005/8/layout/default"/>
    <dgm:cxn modelId="{6406A006-244B-4880-8A78-CF40F3CBF322}" type="presParOf" srcId="{8775AAD4-6660-475E-B8D8-6B8E088B2ADC}" destId="{B825D967-033A-4D4E-B8D4-9E153C03B12F}" srcOrd="8" destOrd="0" presId="urn:microsoft.com/office/officeart/2005/8/layout/default"/>
    <dgm:cxn modelId="{E4245FDE-6C66-4850-9C14-2F497C0400E9}" type="presParOf" srcId="{8775AAD4-6660-475E-B8D8-6B8E088B2ADC}" destId="{04E2D071-0626-453D-9D61-955ABDCAE4D8}" srcOrd="9" destOrd="0" presId="urn:microsoft.com/office/officeart/2005/8/layout/default"/>
    <dgm:cxn modelId="{8FBC329D-65DD-4D87-9901-0948A3EFDD88}" type="presParOf" srcId="{8775AAD4-6660-475E-B8D8-6B8E088B2ADC}" destId="{734812AC-1984-45C6-A3C1-BF5CCAB98D71}" srcOrd="10" destOrd="0" presId="urn:microsoft.com/office/officeart/2005/8/layout/default"/>
    <dgm:cxn modelId="{D84FDD6D-036A-4A84-9B48-1B6C908F0F7C}" type="presParOf" srcId="{8775AAD4-6660-475E-B8D8-6B8E088B2ADC}" destId="{599556AD-2A18-44CD-9FC6-86FE69FE5F89}" srcOrd="11" destOrd="0" presId="urn:microsoft.com/office/officeart/2005/8/layout/default"/>
    <dgm:cxn modelId="{480BB990-BAA1-4548-AAD1-1B0F020C34AD}" type="presParOf" srcId="{8775AAD4-6660-475E-B8D8-6B8E088B2ADC}" destId="{209BB1D7-41E6-4519-8B02-4C774CF5C6B1}" srcOrd="12" destOrd="0" presId="urn:microsoft.com/office/officeart/2005/8/layout/default"/>
    <dgm:cxn modelId="{99B5717F-1E59-4808-A2EC-57E9A7B15044}" type="presParOf" srcId="{8775AAD4-6660-475E-B8D8-6B8E088B2ADC}" destId="{B604DBC4-D599-4D3E-8BC2-417575CAF54D}" srcOrd="13" destOrd="0" presId="urn:microsoft.com/office/officeart/2005/8/layout/default"/>
    <dgm:cxn modelId="{0F1C546D-CB59-4A94-B7A6-EB9302BE0279}" type="presParOf" srcId="{8775AAD4-6660-475E-B8D8-6B8E088B2ADC}" destId="{DE39269F-2DDC-4771-A116-4781EDD782A6}" srcOrd="14" destOrd="0" presId="urn:microsoft.com/office/officeart/2005/8/layout/default"/>
    <dgm:cxn modelId="{3DEC4817-A19C-4004-A7D3-277377B91B9F}" type="presParOf" srcId="{8775AAD4-6660-475E-B8D8-6B8E088B2ADC}" destId="{72CE1A2B-356C-494B-BA2E-A4717A1F6D32}" srcOrd="15" destOrd="0" presId="urn:microsoft.com/office/officeart/2005/8/layout/default"/>
    <dgm:cxn modelId="{5E3A551D-3654-47E6-851B-F3F1D9B9D5E2}" type="presParOf" srcId="{8775AAD4-6660-475E-B8D8-6B8E088B2ADC}" destId="{E36BF103-78B0-482A-BBC3-A0E534E8816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0E0B8-7D3C-4F98-A58F-26DE93A8557A}">
      <dsp:nvSpPr>
        <dsp:cNvPr id="0" name=""/>
        <dsp:cNvSpPr/>
      </dsp:nvSpPr>
      <dsp:spPr>
        <a:xfrm>
          <a:off x="-4208861" y="-645805"/>
          <a:ext cx="5014900" cy="5014900"/>
        </a:xfrm>
        <a:prstGeom prst="blockArc">
          <a:avLst>
            <a:gd name="adj1" fmla="val 18900000"/>
            <a:gd name="adj2" fmla="val 2700000"/>
            <a:gd name="adj3" fmla="val 431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CBF54D-4838-4EFD-93D4-330FCB2807B2}">
      <dsp:nvSpPr>
        <dsp:cNvPr id="0" name=""/>
        <dsp:cNvSpPr/>
      </dsp:nvSpPr>
      <dsp:spPr>
        <a:xfrm>
          <a:off x="422307" y="286246"/>
          <a:ext cx="4660120" cy="572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4653" tIns="91440" rIns="91440" bIns="9144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600" kern="1200" dirty="0">
              <a:latin typeface="Arabic Typesetting" panose="03020402040406030203" pitchFamily="66" charset="-78"/>
              <a:cs typeface="Arabic Typesetting" panose="03020402040406030203" pitchFamily="66" charset="-78"/>
            </a:rPr>
            <a:t>ارشفة اضبارة الطالب بجميع اوراقها</a:t>
          </a:r>
        </a:p>
      </dsp:txBody>
      <dsp:txXfrm>
        <a:off x="422307" y="286246"/>
        <a:ext cx="4660120" cy="572790"/>
      </dsp:txXfrm>
    </dsp:sp>
    <dsp:sp modelId="{456714E3-02E7-4579-86B2-5777C1BD4571}">
      <dsp:nvSpPr>
        <dsp:cNvPr id="0" name=""/>
        <dsp:cNvSpPr/>
      </dsp:nvSpPr>
      <dsp:spPr>
        <a:xfrm>
          <a:off x="64313" y="214647"/>
          <a:ext cx="715988" cy="7159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B296F-E45C-452D-9D91-B94E68DA4ACE}">
      <dsp:nvSpPr>
        <dsp:cNvPr id="0" name=""/>
        <dsp:cNvSpPr/>
      </dsp:nvSpPr>
      <dsp:spPr>
        <a:xfrm>
          <a:off x="800507" y="1100943"/>
          <a:ext cx="4331726" cy="572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4653" tIns="91440" rIns="91440" bIns="9144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600" kern="1200">
              <a:latin typeface="Arabic Typesetting" panose="03020402040406030203" pitchFamily="66" charset="-78"/>
              <a:cs typeface="Arabic Typesetting" panose="03020402040406030203" pitchFamily="66" charset="-78"/>
            </a:rPr>
            <a:t>حجم قليل ووضوح عالي</a:t>
          </a:r>
          <a:endParaRPr lang="ar-IQ" sz="36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800507" y="1100943"/>
        <a:ext cx="4331726" cy="572790"/>
      </dsp:txXfrm>
    </dsp:sp>
    <dsp:sp modelId="{C96D3FED-F4F5-4A1C-8630-8963E0BF8309}">
      <dsp:nvSpPr>
        <dsp:cNvPr id="0" name=""/>
        <dsp:cNvSpPr/>
      </dsp:nvSpPr>
      <dsp:spPr>
        <a:xfrm>
          <a:off x="392707" y="1073982"/>
          <a:ext cx="715988" cy="7159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EE569-F0F6-47F5-920C-A04FC8FE8747}">
      <dsp:nvSpPr>
        <dsp:cNvPr id="0" name=""/>
        <dsp:cNvSpPr/>
      </dsp:nvSpPr>
      <dsp:spPr>
        <a:xfrm>
          <a:off x="750701" y="2004916"/>
          <a:ext cx="4331726" cy="572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4653" tIns="91440" rIns="91440" bIns="9144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600" kern="1200" dirty="0">
              <a:latin typeface="Arabic Typesetting" panose="03020402040406030203" pitchFamily="66" charset="-78"/>
              <a:cs typeface="Arabic Typesetting" panose="03020402040406030203" pitchFamily="66" charset="-78"/>
            </a:rPr>
            <a:t>احصائيات لأعداد الطلاب</a:t>
          </a:r>
        </a:p>
      </dsp:txBody>
      <dsp:txXfrm>
        <a:off x="750701" y="2004916"/>
        <a:ext cx="4331726" cy="572790"/>
      </dsp:txXfrm>
    </dsp:sp>
    <dsp:sp modelId="{325234F0-F450-4551-9C0F-8C18CFD91253}">
      <dsp:nvSpPr>
        <dsp:cNvPr id="0" name=""/>
        <dsp:cNvSpPr/>
      </dsp:nvSpPr>
      <dsp:spPr>
        <a:xfrm>
          <a:off x="392707" y="1933317"/>
          <a:ext cx="715988" cy="7159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E187A-0406-4D3A-ABA6-BE5228211541}">
      <dsp:nvSpPr>
        <dsp:cNvPr id="0" name=""/>
        <dsp:cNvSpPr/>
      </dsp:nvSpPr>
      <dsp:spPr>
        <a:xfrm>
          <a:off x="422307" y="2864251"/>
          <a:ext cx="4660120" cy="572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4653" tIns="91440" rIns="91440" bIns="9144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600" kern="1200" dirty="0">
              <a:latin typeface="Arabic Typesetting" panose="03020402040406030203" pitchFamily="66" charset="-78"/>
              <a:cs typeface="Arabic Typesetting" panose="03020402040406030203" pitchFamily="66" charset="-78"/>
            </a:rPr>
            <a:t>مخططات بيانية </a:t>
          </a:r>
        </a:p>
      </dsp:txBody>
      <dsp:txXfrm>
        <a:off x="422307" y="2864251"/>
        <a:ext cx="4660120" cy="572790"/>
      </dsp:txXfrm>
    </dsp:sp>
    <dsp:sp modelId="{18B4612A-C3E6-4828-AB24-ECEFD00ACFDA}">
      <dsp:nvSpPr>
        <dsp:cNvPr id="0" name=""/>
        <dsp:cNvSpPr/>
      </dsp:nvSpPr>
      <dsp:spPr>
        <a:xfrm>
          <a:off x="64313" y="2792652"/>
          <a:ext cx="715988" cy="7159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FC15B-BB0E-49A2-8672-732A7B00434C}">
      <dsp:nvSpPr>
        <dsp:cNvPr id="0" name=""/>
        <dsp:cNvSpPr/>
      </dsp:nvSpPr>
      <dsp:spPr>
        <a:xfrm>
          <a:off x="42582" y="1796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sz="3300" kern="1200" dirty="0"/>
        </a:p>
      </dsp:txBody>
      <dsp:txXfrm>
        <a:off x="42582" y="1796"/>
        <a:ext cx="2812237" cy="1687342"/>
      </dsp:txXfrm>
    </dsp:sp>
    <dsp:sp modelId="{18B770C6-148D-4691-94AD-1929DA75AA78}">
      <dsp:nvSpPr>
        <dsp:cNvPr id="0" name=""/>
        <dsp:cNvSpPr/>
      </dsp:nvSpPr>
      <dsp:spPr>
        <a:xfrm>
          <a:off x="3136043" y="1796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sz="3300" kern="1200" dirty="0"/>
        </a:p>
      </dsp:txBody>
      <dsp:txXfrm>
        <a:off x="3136043" y="1796"/>
        <a:ext cx="2812237" cy="1687342"/>
      </dsp:txXfrm>
    </dsp:sp>
    <dsp:sp modelId="{0AEE2391-3E77-4A3A-B448-78313BA3C80C}">
      <dsp:nvSpPr>
        <dsp:cNvPr id="0" name=""/>
        <dsp:cNvSpPr/>
      </dsp:nvSpPr>
      <dsp:spPr>
        <a:xfrm>
          <a:off x="6229504" y="1796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sz="3300" kern="1200" dirty="0"/>
        </a:p>
      </dsp:txBody>
      <dsp:txXfrm>
        <a:off x="6229504" y="1796"/>
        <a:ext cx="2812237" cy="1687342"/>
      </dsp:txXfrm>
    </dsp:sp>
    <dsp:sp modelId="{9DDAC20E-27E4-410E-8EAE-2ACDF5EB060C}">
      <dsp:nvSpPr>
        <dsp:cNvPr id="0" name=""/>
        <dsp:cNvSpPr/>
      </dsp:nvSpPr>
      <dsp:spPr>
        <a:xfrm>
          <a:off x="42582" y="1970362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sz="3300" kern="1200" dirty="0"/>
        </a:p>
      </dsp:txBody>
      <dsp:txXfrm>
        <a:off x="42582" y="1970362"/>
        <a:ext cx="2812237" cy="1687342"/>
      </dsp:txXfrm>
    </dsp:sp>
    <dsp:sp modelId="{B825D967-033A-4D4E-B8D4-9E153C03B12F}">
      <dsp:nvSpPr>
        <dsp:cNvPr id="0" name=""/>
        <dsp:cNvSpPr/>
      </dsp:nvSpPr>
      <dsp:spPr>
        <a:xfrm>
          <a:off x="3136043" y="1970362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sz="3300" b="1" kern="1200" dirty="0">
            <a:effectLst/>
            <a:latin typeface="Times New Roman" panose="02020603050405020304" pitchFamily="18" charset="0"/>
          </a:endParaRPr>
        </a:p>
      </dsp:txBody>
      <dsp:txXfrm>
        <a:off x="3136043" y="1970362"/>
        <a:ext cx="2812237" cy="1687342"/>
      </dsp:txXfrm>
    </dsp:sp>
    <dsp:sp modelId="{734812AC-1984-45C6-A3C1-BF5CCAB98D71}">
      <dsp:nvSpPr>
        <dsp:cNvPr id="0" name=""/>
        <dsp:cNvSpPr/>
      </dsp:nvSpPr>
      <dsp:spPr>
        <a:xfrm>
          <a:off x="6229504" y="1970362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sz="3300" kern="1200" dirty="0"/>
        </a:p>
      </dsp:txBody>
      <dsp:txXfrm>
        <a:off x="6229504" y="1970362"/>
        <a:ext cx="2812237" cy="1687342"/>
      </dsp:txXfrm>
    </dsp:sp>
    <dsp:sp modelId="{209BB1D7-41E6-4519-8B02-4C774CF5C6B1}">
      <dsp:nvSpPr>
        <dsp:cNvPr id="0" name=""/>
        <dsp:cNvSpPr/>
      </dsp:nvSpPr>
      <dsp:spPr>
        <a:xfrm>
          <a:off x="42582" y="3938928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42582" y="3938928"/>
        <a:ext cx="2812237" cy="1687342"/>
      </dsp:txXfrm>
    </dsp:sp>
    <dsp:sp modelId="{DE39269F-2DDC-4771-A116-4781EDD782A6}">
      <dsp:nvSpPr>
        <dsp:cNvPr id="0" name=""/>
        <dsp:cNvSpPr/>
      </dsp:nvSpPr>
      <dsp:spPr>
        <a:xfrm>
          <a:off x="3136043" y="3938928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3136043" y="3938928"/>
        <a:ext cx="2812237" cy="1687342"/>
      </dsp:txXfrm>
    </dsp:sp>
    <dsp:sp modelId="{E36BF103-78B0-482A-BBC3-A0E534E8816B}">
      <dsp:nvSpPr>
        <dsp:cNvPr id="0" name=""/>
        <dsp:cNvSpPr/>
      </dsp:nvSpPr>
      <dsp:spPr>
        <a:xfrm>
          <a:off x="6229504" y="3938928"/>
          <a:ext cx="2812237" cy="168734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 dirty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</a:p>
      </dsp:txBody>
      <dsp:txXfrm>
        <a:off x="6229504" y="3938928"/>
        <a:ext cx="2812237" cy="16873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7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5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8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6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9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0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69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96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9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540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10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6997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67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64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1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5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hyperlink" Target="mailto:alghungco@gmail.com" TargetMode="External"/><Relationship Id="rId4" Type="http://schemas.openxmlformats.org/officeDocument/2006/relationships/diagramLayout" Target="../diagrams/layout1.xml"/><Relationship Id="rId9" Type="http://schemas.openxmlformats.org/officeDocument/2006/relationships/hyperlink" Target="mailto:mokdad22@hot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6530" y="480810"/>
            <a:ext cx="8153542" cy="1320800"/>
          </a:xfrm>
          <a:solidFill>
            <a:schemeClr val="bg1">
              <a:alpha val="79000"/>
            </a:schemeClr>
          </a:solidFill>
          <a:effectLst>
            <a:glow rad="241300">
              <a:schemeClr val="accent3">
                <a:satMod val="175000"/>
                <a:alpha val="48000"/>
              </a:schemeClr>
            </a:glow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14300" prst="artDeco"/>
            <a:bevelB prst="angle"/>
          </a:sp3d>
        </p:spPr>
        <p:txBody>
          <a:bodyPr>
            <a:normAutofit fontScale="90000"/>
          </a:bodyPr>
          <a:lstStyle/>
          <a:p>
            <a:pPr algn="ctr"/>
            <a:r>
              <a:rPr lang="ar-IQ" sz="8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نظام الغنج لأرشفة أضابير الطلاب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2" y="2060616"/>
            <a:ext cx="4739425" cy="3477299"/>
          </a:xfr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641524690"/>
              </p:ext>
            </p:extLst>
          </p:nvPr>
        </p:nvGraphicFramePr>
        <p:xfrm>
          <a:off x="4927382" y="2072205"/>
          <a:ext cx="5132234" cy="3723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C:\Users\mokdad\Desktop\A3\alghunj sign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1" y="480810"/>
            <a:ext cx="1326524" cy="132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Subtitle 2"/>
          <p:cNvSpPr>
            <a:spLocks noGrp="1"/>
          </p:cNvSpPr>
          <p:nvPr>
            <p:ph type="body" idx="1"/>
          </p:nvPr>
        </p:nvSpPr>
        <p:spPr>
          <a:xfrm>
            <a:off x="645156" y="5795494"/>
            <a:ext cx="9105364" cy="101147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IQ" sz="3600" dirty="0">
                <a:latin typeface="Aldhabi" panose="01000000000000000000" pitchFamily="2" charset="-78"/>
                <a:cs typeface="Aldhabi" panose="01000000000000000000" pitchFamily="2" charset="-78"/>
              </a:rPr>
              <a:t>البريد الالكتروني:             </a:t>
            </a:r>
            <a:r>
              <a:rPr lang="en-US" sz="3600" u="sng" dirty="0"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9"/>
              </a:rPr>
              <a:t>mokdad22@hotmail.com</a:t>
            </a:r>
            <a:r>
              <a:rPr lang="en-US" sz="3600" dirty="0">
                <a:latin typeface="Aldhabi" panose="01000000000000000000" pitchFamily="2" charset="-78"/>
                <a:cs typeface="Aldhabi" panose="01000000000000000000" pitchFamily="2" charset="-78"/>
              </a:rPr>
              <a:t>   	</a:t>
            </a:r>
            <a:r>
              <a:rPr lang="ar-IQ" sz="3600" dirty="0">
                <a:latin typeface="Aldhabi" panose="01000000000000000000" pitchFamily="2" charset="-78"/>
                <a:cs typeface="Aldhabi" panose="01000000000000000000" pitchFamily="2" charset="-78"/>
              </a:rPr>
              <a:t>		</a:t>
            </a:r>
            <a:r>
              <a:rPr lang="ar-IQ" sz="4000" dirty="0">
                <a:latin typeface="Aldhabi" panose="01000000000000000000" pitchFamily="2" charset="-78"/>
                <a:cs typeface="Aldhabi" panose="01000000000000000000" pitchFamily="2" charset="-78"/>
              </a:rPr>
              <a:t>هاتف/07700207061 </a:t>
            </a:r>
            <a:endParaRPr 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>
              <a:spcBef>
                <a:spcPts val="0"/>
              </a:spcBef>
            </a:pPr>
            <a:r>
              <a:rPr lang="ar-IQ" sz="3600" dirty="0">
                <a:latin typeface="Aldhabi" panose="01000000000000000000" pitchFamily="2" charset="-78"/>
                <a:cs typeface="Aldhabi" panose="01000000000000000000" pitchFamily="2" charset="-78"/>
              </a:rPr>
              <a:t>			              </a:t>
            </a:r>
            <a:r>
              <a:rPr lang="en-US" sz="3600" u="sng" dirty="0">
                <a:latin typeface="Aldhabi" panose="01000000000000000000" pitchFamily="2" charset="-78"/>
                <a:cs typeface="Aldhabi" panose="01000000000000000000" pitchFamily="2" charset="-78"/>
                <a:hlinkClick r:id="rId10"/>
              </a:rPr>
              <a:t>alghungco@gmail.com</a:t>
            </a:r>
            <a:r>
              <a:rPr lang="en-US" sz="3600" dirty="0">
                <a:latin typeface="Aldhabi" panose="01000000000000000000" pitchFamily="2" charset="-78"/>
                <a:cs typeface="Aldhabi" panose="01000000000000000000" pitchFamily="2" charset="-78"/>
              </a:rPr>
              <a:t>   </a:t>
            </a:r>
            <a:r>
              <a:rPr lang="ar-IQ" sz="3600" dirty="0">
                <a:latin typeface="Aldhabi" panose="01000000000000000000" pitchFamily="2" charset="-78"/>
                <a:cs typeface="Aldhabi" panose="01000000000000000000" pitchFamily="2" charset="-78"/>
              </a:rPr>
              <a:t>				        </a:t>
            </a:r>
            <a:r>
              <a:rPr lang="ar-IQ" sz="4000" dirty="0">
                <a:latin typeface="Aldhabi" panose="01000000000000000000" pitchFamily="2" charset="-78"/>
                <a:cs typeface="Aldhabi" panose="01000000000000000000" pitchFamily="2" charset="-78"/>
              </a:rPr>
              <a:t>07715405258  </a:t>
            </a:r>
            <a:endParaRPr lang="ar-IQ" sz="4000" dirty="0">
              <a:solidFill>
                <a:schemeClr val="accent1">
                  <a:lumMod val="50000"/>
                </a:schemeClr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334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88654" y="0"/>
            <a:ext cx="5112912" cy="824248"/>
            <a:chOff x="3433498" y="0"/>
            <a:chExt cx="2446533" cy="82424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ctangle 9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IQ" sz="6000" dirty="0">
                  <a:solidFill>
                    <a:srgbClr val="FF0000"/>
                  </a:solidFill>
                  <a:latin typeface="Times New Roman" panose="02020603050405020304" pitchFamily="18" charset="0"/>
                  <a:cs typeface="Arabic Typesetting" panose="03020402040406030203" pitchFamily="66" charset="-78"/>
                </a:rPr>
                <a:t>برامجنا</a:t>
              </a:r>
              <a:endParaRPr lang="ar-IQ" sz="6000" kern="1200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9167285"/>
              </p:ext>
            </p:extLst>
          </p:nvPr>
        </p:nvGraphicFramePr>
        <p:xfrm>
          <a:off x="677863" y="927279"/>
          <a:ext cx="9084324" cy="5628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73200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</TotalTime>
  <Words>67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Aldhabi</vt:lpstr>
      <vt:lpstr>Arabic Typesetting</vt:lpstr>
      <vt:lpstr>Arial</vt:lpstr>
      <vt:lpstr>Tahoma</vt:lpstr>
      <vt:lpstr>Times New Roman</vt:lpstr>
      <vt:lpstr>Trebuchet MS</vt:lpstr>
      <vt:lpstr>Wingdings 3</vt:lpstr>
      <vt:lpstr>Facet</vt:lpstr>
      <vt:lpstr>نظام الغنج لأرشفة أضابير الطلاب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الغنج لأرشفة اضابير الموظفين</dc:title>
  <dc:creator>mokdad ani</dc:creator>
  <cp:lastModifiedBy>mokdad azezz</cp:lastModifiedBy>
  <cp:revision>19</cp:revision>
  <dcterms:created xsi:type="dcterms:W3CDTF">2015-02-20T18:31:27Z</dcterms:created>
  <dcterms:modified xsi:type="dcterms:W3CDTF">2018-03-02T08:31:14Z</dcterms:modified>
</cp:coreProperties>
</file>