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smtClean="0"/>
            <a:t>نظام إداري للمستشفى</a:t>
          </a:r>
          <a:endParaRPr lang="ar-IQ" sz="20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535715C8-3139-49A2-BAF3-ED42314A9B26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dirty="0" smtClean="0"/>
            <a:t>نظام محاسبي للمستشفى</a:t>
          </a:r>
          <a:endParaRPr lang="en-US" sz="2000" dirty="0"/>
        </a:p>
      </dgm:t>
    </dgm:pt>
    <dgm:pt modelId="{BD4B905A-4F43-4D40-ABB9-7669F6993504}" type="parTrans" cxnId="{0779BEED-C60A-404A-878B-90982AD3C225}">
      <dgm:prSet/>
      <dgm:spPr/>
      <dgm:t>
        <a:bodyPr/>
        <a:lstStyle/>
        <a:p>
          <a:pPr rtl="1"/>
          <a:endParaRPr lang="ar-IQ"/>
        </a:p>
      </dgm:t>
    </dgm:pt>
    <dgm:pt modelId="{E66BDC33-D601-4DD7-9A3F-6B65C85D5CBB}" type="sibTrans" cxnId="{0779BEED-C60A-404A-878B-90982AD3C225}">
      <dgm:prSet/>
      <dgm:spPr/>
      <dgm:t>
        <a:bodyPr/>
        <a:lstStyle/>
        <a:p>
          <a:pPr rtl="1"/>
          <a:endParaRPr lang="ar-IQ"/>
        </a:p>
      </dgm:t>
    </dgm:pt>
    <dgm:pt modelId="{FA80BB04-0C0F-484C-BF3B-8254A1122B15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smtClean="0"/>
            <a:t>نظام طبي للمستشفى</a:t>
          </a:r>
          <a:endParaRPr lang="en-US" sz="2000" dirty="0"/>
        </a:p>
      </dgm:t>
    </dgm:pt>
    <dgm:pt modelId="{21C24530-557C-49B3-BA5A-D2CA1EA08241}" type="parTrans" cxnId="{651A665D-CFFD-4002-80FA-CFBE6D465619}">
      <dgm:prSet/>
      <dgm:spPr/>
      <dgm:t>
        <a:bodyPr/>
        <a:lstStyle/>
        <a:p>
          <a:pPr rtl="1"/>
          <a:endParaRPr lang="ar-IQ"/>
        </a:p>
      </dgm:t>
    </dgm:pt>
    <dgm:pt modelId="{3B33E4A6-A165-4F4C-A3A1-44574D43DC1E}" type="sibTrans" cxnId="{651A665D-CFFD-4002-80FA-CFBE6D465619}">
      <dgm:prSet/>
      <dgm:spPr/>
      <dgm:t>
        <a:bodyPr/>
        <a:lstStyle/>
        <a:p>
          <a:pPr rtl="1"/>
          <a:endParaRPr lang="ar-IQ"/>
        </a:p>
      </dgm:t>
    </dgm:pt>
    <dgm:pt modelId="{998A639C-23C6-4C84-A1FD-98E1DF44F785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smtClean="0"/>
            <a:t>نظام مخازن ومستودعات للمستشفى</a:t>
          </a:r>
          <a:endParaRPr lang="en-US" sz="2000" dirty="0"/>
        </a:p>
      </dgm:t>
    </dgm:pt>
    <dgm:pt modelId="{634171DD-0EFB-4685-BA42-45D929448B9A}" type="parTrans" cxnId="{AD5F799C-B112-46AA-8099-C35C35773183}">
      <dgm:prSet/>
      <dgm:spPr/>
      <dgm:t>
        <a:bodyPr/>
        <a:lstStyle/>
        <a:p>
          <a:pPr rtl="1"/>
          <a:endParaRPr lang="ar-IQ"/>
        </a:p>
      </dgm:t>
    </dgm:pt>
    <dgm:pt modelId="{E6B3A7AE-63E1-425D-B235-9435A001EE0B}" type="sibTrans" cxnId="{AD5F799C-B112-46AA-8099-C35C35773183}">
      <dgm:prSet/>
      <dgm:spPr/>
      <dgm:t>
        <a:bodyPr/>
        <a:lstStyle/>
        <a:p>
          <a:pPr rtl="1"/>
          <a:endParaRPr lang="ar-IQ"/>
        </a:p>
      </dgm:t>
    </dgm:pt>
    <dgm:pt modelId="{C245B73C-9AAF-4940-8455-58D2B24BBEFB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smtClean="0"/>
            <a:t>نظام إحصائي للمستشفى</a:t>
          </a:r>
          <a:endParaRPr lang="en-US" sz="2000" dirty="0"/>
        </a:p>
      </dgm:t>
    </dgm:pt>
    <dgm:pt modelId="{D7EFA82D-F785-4075-B071-104BB38E10EC}" type="parTrans" cxnId="{9DA1841A-EC1A-4150-961A-FA42FC98F636}">
      <dgm:prSet/>
      <dgm:spPr/>
      <dgm:t>
        <a:bodyPr/>
        <a:lstStyle/>
        <a:p>
          <a:pPr rtl="1"/>
          <a:endParaRPr lang="ar-IQ"/>
        </a:p>
      </dgm:t>
    </dgm:pt>
    <dgm:pt modelId="{839D4A41-5C8F-456C-92F6-4332BED2756A}" type="sibTrans" cxnId="{9DA1841A-EC1A-4150-961A-FA42FC98F636}">
      <dgm:prSet/>
      <dgm:spPr/>
      <dgm:t>
        <a:bodyPr/>
        <a:lstStyle/>
        <a:p>
          <a:pPr rtl="1"/>
          <a:endParaRPr lang="ar-IQ"/>
        </a:p>
      </dgm:t>
    </dgm:pt>
    <dgm:pt modelId="{7707D1B8-F970-4B67-B505-7B89624B3C64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SA" sz="2000" smtClean="0"/>
            <a:t>نظام فندقي للمستشفى (أجنحة وغرف)</a:t>
          </a:r>
          <a:endParaRPr lang="en-US" sz="2000" dirty="0"/>
        </a:p>
      </dgm:t>
    </dgm:pt>
    <dgm:pt modelId="{E8ECAC2C-0788-429B-9BE4-944B627494EA}" type="parTrans" cxnId="{B3A80A51-B1E6-4695-9B80-3DD4173FF41B}">
      <dgm:prSet/>
      <dgm:spPr/>
      <dgm:t>
        <a:bodyPr/>
        <a:lstStyle/>
        <a:p>
          <a:pPr rtl="1"/>
          <a:endParaRPr lang="ar-IQ"/>
        </a:p>
      </dgm:t>
    </dgm:pt>
    <dgm:pt modelId="{7C3A9721-EDFB-4646-9850-6B041EFD9E19}" type="sibTrans" cxnId="{B3A80A51-B1E6-4695-9B80-3DD4173FF41B}">
      <dgm:prSet/>
      <dgm:spPr/>
      <dgm:t>
        <a:bodyPr/>
        <a:lstStyle/>
        <a:p>
          <a:pPr rtl="1"/>
          <a:endParaRPr lang="ar-IQ"/>
        </a:p>
      </dgm:t>
    </dgm:pt>
    <dgm:pt modelId="{98072BBA-1BBF-43FB-A0A3-413156341029}">
      <dgm:prSet custT="1"/>
      <dgm:spPr>
        <a:ln>
          <a:solidFill>
            <a:srgbClr val="002060"/>
          </a:solidFill>
        </a:ln>
      </dgm:spPr>
      <dgm:t>
        <a:bodyPr/>
        <a:lstStyle/>
        <a:p>
          <a:pPr algn="ctr" rtl="1"/>
          <a:r>
            <a:rPr lang="ar-IQ" sz="2000" smtClean="0"/>
            <a:t>نظام صيدلة متكامل للمستشفى</a:t>
          </a:r>
          <a:endParaRPr lang="en-US" sz="2000" dirty="0"/>
        </a:p>
      </dgm:t>
    </dgm:pt>
    <dgm:pt modelId="{3A39DDE3-59CC-4914-BCE3-0FBA7CBF68EA}" type="parTrans" cxnId="{E0D6CAD1-A4A6-4A76-9BA8-0DA8E4B28D9D}">
      <dgm:prSet/>
      <dgm:spPr/>
      <dgm:t>
        <a:bodyPr/>
        <a:lstStyle/>
        <a:p>
          <a:pPr rtl="1"/>
          <a:endParaRPr lang="ar-IQ"/>
        </a:p>
      </dgm:t>
    </dgm:pt>
    <dgm:pt modelId="{45C2A41C-BE56-416F-88D5-CDA4B61B1A0F}" type="sibTrans" cxnId="{E0D6CAD1-A4A6-4A76-9BA8-0DA8E4B28D9D}">
      <dgm:prSet/>
      <dgm:spPr/>
      <dgm:t>
        <a:bodyPr/>
        <a:lstStyle/>
        <a:p>
          <a:pPr rtl="1"/>
          <a:endParaRPr lang="ar-IQ"/>
        </a:p>
      </dgm:t>
    </dgm:pt>
    <dgm:pt modelId="{5C67949B-885A-43EA-BC17-A750F0D2807E}" type="pres">
      <dgm:prSet presAssocID="{8469B80A-0BA9-47AA-AAE9-778EDAF2AFB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IQ"/>
        </a:p>
      </dgm:t>
    </dgm:pt>
    <dgm:pt modelId="{5A241B5F-031A-4E9E-8598-EE5148A0E36A}" type="pres">
      <dgm:prSet presAssocID="{8469B80A-0BA9-47AA-AAE9-778EDAF2AFB2}" presName="Name1" presStyleCnt="0"/>
      <dgm:spPr/>
      <dgm:t>
        <a:bodyPr/>
        <a:lstStyle/>
        <a:p>
          <a:pPr rtl="1"/>
          <a:endParaRPr lang="ar-IQ"/>
        </a:p>
      </dgm:t>
    </dgm:pt>
    <dgm:pt modelId="{446A9A65-8786-48A7-80A7-890B238E9B73}" type="pres">
      <dgm:prSet presAssocID="{8469B80A-0BA9-47AA-AAE9-778EDAF2AFB2}" presName="cycle" presStyleCnt="0"/>
      <dgm:spPr/>
      <dgm:t>
        <a:bodyPr/>
        <a:lstStyle/>
        <a:p>
          <a:pPr rtl="1"/>
          <a:endParaRPr lang="ar-IQ"/>
        </a:p>
      </dgm:t>
    </dgm:pt>
    <dgm:pt modelId="{02191D29-EFFF-449A-BDF9-E9186CAB397B}" type="pres">
      <dgm:prSet presAssocID="{8469B80A-0BA9-47AA-AAE9-778EDAF2AFB2}" presName="srcNode" presStyleLbl="node1" presStyleIdx="0" presStyleCnt="7"/>
      <dgm:spPr/>
      <dgm:t>
        <a:bodyPr/>
        <a:lstStyle/>
        <a:p>
          <a:pPr rtl="1"/>
          <a:endParaRPr lang="ar-IQ"/>
        </a:p>
      </dgm:t>
    </dgm:pt>
    <dgm:pt modelId="{C59CBBF4-A162-4BF7-B828-49523F50A771}" type="pres">
      <dgm:prSet presAssocID="{8469B80A-0BA9-47AA-AAE9-778EDAF2AFB2}" presName="conn" presStyleLbl="parChTrans1D2" presStyleIdx="0" presStyleCnt="1"/>
      <dgm:spPr/>
      <dgm:t>
        <a:bodyPr/>
        <a:lstStyle/>
        <a:p>
          <a:pPr rtl="1"/>
          <a:endParaRPr lang="ar-IQ"/>
        </a:p>
      </dgm:t>
    </dgm:pt>
    <dgm:pt modelId="{EA86B602-FCD2-4B89-8166-9B4502622503}" type="pres">
      <dgm:prSet presAssocID="{8469B80A-0BA9-47AA-AAE9-778EDAF2AFB2}" presName="extraNode" presStyleLbl="node1" presStyleIdx="0" presStyleCnt="7"/>
      <dgm:spPr/>
      <dgm:t>
        <a:bodyPr/>
        <a:lstStyle/>
        <a:p>
          <a:pPr rtl="1"/>
          <a:endParaRPr lang="ar-IQ"/>
        </a:p>
      </dgm:t>
    </dgm:pt>
    <dgm:pt modelId="{1922D8A3-7290-4E4F-8C54-0E1B967C9664}" type="pres">
      <dgm:prSet presAssocID="{8469B80A-0BA9-47AA-AAE9-778EDAF2AFB2}" presName="dstNode" presStyleLbl="node1" presStyleIdx="0" presStyleCnt="7"/>
      <dgm:spPr/>
      <dgm:t>
        <a:bodyPr/>
        <a:lstStyle/>
        <a:p>
          <a:pPr rtl="1"/>
          <a:endParaRPr lang="ar-IQ"/>
        </a:p>
      </dgm:t>
    </dgm:pt>
    <dgm:pt modelId="{47D74C9D-0E0C-456E-BEDF-70974578F021}" type="pres">
      <dgm:prSet presAssocID="{7FB00C19-7A4A-4294-80F5-A1D058B4DDA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C42A6C8C-D436-4C6A-8059-AB33D6073829}" type="pres">
      <dgm:prSet presAssocID="{7FB00C19-7A4A-4294-80F5-A1D058B4DDA1}" presName="accent_1" presStyleCnt="0"/>
      <dgm:spPr/>
      <dgm:t>
        <a:bodyPr/>
        <a:lstStyle/>
        <a:p>
          <a:pPr rtl="1"/>
          <a:endParaRPr lang="ar-IQ"/>
        </a:p>
      </dgm:t>
    </dgm:pt>
    <dgm:pt modelId="{908BBAF9-3C59-4EF5-8FF6-533CC742FEFD}" type="pres">
      <dgm:prSet presAssocID="{7FB00C19-7A4A-4294-80F5-A1D058B4DDA1}" presName="accentRepeatNode" presStyleLbl="solidFgAcc1" presStyleIdx="0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B3915CB5-D5E2-41F6-911D-B27ED541D66D}" type="pres">
      <dgm:prSet presAssocID="{535715C8-3139-49A2-BAF3-ED42314A9B2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682910E-A17A-46A9-9C6A-BB8F9A547DD9}" type="pres">
      <dgm:prSet presAssocID="{535715C8-3139-49A2-BAF3-ED42314A9B26}" presName="accent_2" presStyleCnt="0"/>
      <dgm:spPr/>
      <dgm:t>
        <a:bodyPr/>
        <a:lstStyle/>
        <a:p>
          <a:pPr rtl="1"/>
          <a:endParaRPr lang="ar-IQ"/>
        </a:p>
      </dgm:t>
    </dgm:pt>
    <dgm:pt modelId="{1EA2037C-AD99-4433-95A8-8FA24F2E9532}" type="pres">
      <dgm:prSet presAssocID="{535715C8-3139-49A2-BAF3-ED42314A9B26}" presName="accentRepeatNode" presStyleLbl="solidFgAcc1" presStyleIdx="1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57D655EA-2A80-41CB-9ED8-A671FB2FDEE2}" type="pres">
      <dgm:prSet presAssocID="{FA80BB04-0C0F-484C-BF3B-8254A1122B15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E8E6A8A-4538-4849-9DFB-9698DB9441E4}" type="pres">
      <dgm:prSet presAssocID="{FA80BB04-0C0F-484C-BF3B-8254A1122B15}" presName="accent_3" presStyleCnt="0"/>
      <dgm:spPr/>
      <dgm:t>
        <a:bodyPr/>
        <a:lstStyle/>
        <a:p>
          <a:pPr rtl="1"/>
          <a:endParaRPr lang="ar-IQ"/>
        </a:p>
      </dgm:t>
    </dgm:pt>
    <dgm:pt modelId="{A631C141-1D1E-4F87-AC18-C1C669A43B74}" type="pres">
      <dgm:prSet presAssocID="{FA80BB04-0C0F-484C-BF3B-8254A1122B15}" presName="accentRepeatNode" presStyleLbl="solidFgAcc1" presStyleIdx="2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41C00067-1576-4533-9667-D5BAF84B3469}" type="pres">
      <dgm:prSet presAssocID="{998A639C-23C6-4C84-A1FD-98E1DF44F785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84849C19-4927-40FF-92B6-A14868661824}" type="pres">
      <dgm:prSet presAssocID="{998A639C-23C6-4C84-A1FD-98E1DF44F785}" presName="accent_4" presStyleCnt="0"/>
      <dgm:spPr/>
      <dgm:t>
        <a:bodyPr/>
        <a:lstStyle/>
        <a:p>
          <a:pPr rtl="1"/>
          <a:endParaRPr lang="ar-IQ"/>
        </a:p>
      </dgm:t>
    </dgm:pt>
    <dgm:pt modelId="{E61EBD03-B0CE-4409-BC97-1011A260F5B8}" type="pres">
      <dgm:prSet presAssocID="{998A639C-23C6-4C84-A1FD-98E1DF44F785}" presName="accentRepeatNode" presStyleLbl="solidFgAcc1" presStyleIdx="3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34732EFF-AD15-4B70-B26C-F364EBF964BD}" type="pres">
      <dgm:prSet presAssocID="{C245B73C-9AAF-4940-8455-58D2B24BBEFB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430A0CF-885A-4111-8BBD-D0934D62ECA3}" type="pres">
      <dgm:prSet presAssocID="{C245B73C-9AAF-4940-8455-58D2B24BBEFB}" presName="accent_5" presStyleCnt="0"/>
      <dgm:spPr/>
      <dgm:t>
        <a:bodyPr/>
        <a:lstStyle/>
        <a:p>
          <a:pPr rtl="1"/>
          <a:endParaRPr lang="ar-IQ"/>
        </a:p>
      </dgm:t>
    </dgm:pt>
    <dgm:pt modelId="{B9F9A86A-1873-4221-A18E-E1FE40C20AC3}" type="pres">
      <dgm:prSet presAssocID="{C245B73C-9AAF-4940-8455-58D2B24BBEFB}" presName="accentRepeatNode" presStyleLbl="solidFgAcc1" presStyleIdx="4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FDEF7D17-8D63-44F2-9B13-CD8EAEAB7378}" type="pres">
      <dgm:prSet presAssocID="{7707D1B8-F970-4B67-B505-7B89624B3C64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1F46781-4E43-4362-93DA-F2B7723EB1B7}" type="pres">
      <dgm:prSet presAssocID="{7707D1B8-F970-4B67-B505-7B89624B3C64}" presName="accent_6" presStyleCnt="0"/>
      <dgm:spPr/>
      <dgm:t>
        <a:bodyPr/>
        <a:lstStyle/>
        <a:p>
          <a:pPr rtl="1"/>
          <a:endParaRPr lang="ar-IQ"/>
        </a:p>
      </dgm:t>
    </dgm:pt>
    <dgm:pt modelId="{217EEAC6-F8C3-463B-916B-C8EB06C54E9B}" type="pres">
      <dgm:prSet presAssocID="{7707D1B8-F970-4B67-B505-7B89624B3C64}" presName="accentRepeatNode" presStyleLbl="solidFgAcc1" presStyleIdx="5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  <dgm:pt modelId="{D08DED8A-781C-4994-9FBE-1F97E6BCDF1B}" type="pres">
      <dgm:prSet presAssocID="{98072BBA-1BBF-43FB-A0A3-41315634102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6DD56DD-9D22-4924-B307-BFF892991296}" type="pres">
      <dgm:prSet presAssocID="{98072BBA-1BBF-43FB-A0A3-413156341029}" presName="accent_7" presStyleCnt="0"/>
      <dgm:spPr/>
      <dgm:t>
        <a:bodyPr/>
        <a:lstStyle/>
        <a:p>
          <a:pPr rtl="1"/>
          <a:endParaRPr lang="ar-IQ"/>
        </a:p>
      </dgm:t>
    </dgm:pt>
    <dgm:pt modelId="{C410C78A-EAAB-42A0-B2F7-EF1C40A76870}" type="pres">
      <dgm:prSet presAssocID="{98072BBA-1BBF-43FB-A0A3-413156341029}" presName="accentRepeatNode" presStyleLbl="solidFgAcc1" presStyleIdx="6" presStyleCnt="7"/>
      <dgm:spPr>
        <a:solidFill>
          <a:schemeClr val="tx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rtl="1"/>
          <a:endParaRPr lang="ar-IQ"/>
        </a:p>
      </dgm:t>
    </dgm:pt>
  </dgm:ptLst>
  <dgm:cxnLst>
    <dgm:cxn modelId="{B75B4854-2385-4734-9F06-C8A308E4B451}" type="presOf" srcId="{535715C8-3139-49A2-BAF3-ED42314A9B26}" destId="{B3915CB5-D5E2-41F6-911D-B27ED541D66D}" srcOrd="0" destOrd="0" presId="urn:microsoft.com/office/officeart/2008/layout/VerticalCurvedList"/>
    <dgm:cxn modelId="{651A665D-CFFD-4002-80FA-CFBE6D465619}" srcId="{8469B80A-0BA9-47AA-AAE9-778EDAF2AFB2}" destId="{FA80BB04-0C0F-484C-BF3B-8254A1122B15}" srcOrd="2" destOrd="0" parTransId="{21C24530-557C-49B3-BA5A-D2CA1EA08241}" sibTransId="{3B33E4A6-A165-4F4C-A3A1-44574D43DC1E}"/>
    <dgm:cxn modelId="{A41C6CAD-8A31-47A3-978D-CE040A77ABDE}" type="presOf" srcId="{7FB00C19-7A4A-4294-80F5-A1D058B4DDA1}" destId="{47D74C9D-0E0C-456E-BEDF-70974578F021}" srcOrd="0" destOrd="0" presId="urn:microsoft.com/office/officeart/2008/layout/VerticalCurvedList"/>
    <dgm:cxn modelId="{0F635F33-60BD-466C-80BE-445889734394}" type="presOf" srcId="{8469B80A-0BA9-47AA-AAE9-778EDAF2AFB2}" destId="{5C67949B-885A-43EA-BC17-A750F0D2807E}" srcOrd="0" destOrd="0" presId="urn:microsoft.com/office/officeart/2008/layout/VerticalCurvedList"/>
    <dgm:cxn modelId="{F3D0B239-B75F-4CCA-A8E9-87A26A79555F}" type="presOf" srcId="{98072BBA-1BBF-43FB-A0A3-413156341029}" destId="{D08DED8A-781C-4994-9FBE-1F97E6BCDF1B}" srcOrd="0" destOrd="0" presId="urn:microsoft.com/office/officeart/2008/layout/VerticalCurvedList"/>
    <dgm:cxn modelId="{9DA1841A-EC1A-4150-961A-FA42FC98F636}" srcId="{8469B80A-0BA9-47AA-AAE9-778EDAF2AFB2}" destId="{C245B73C-9AAF-4940-8455-58D2B24BBEFB}" srcOrd="4" destOrd="0" parTransId="{D7EFA82D-F785-4075-B071-104BB38E10EC}" sibTransId="{839D4A41-5C8F-456C-92F6-4332BED2756A}"/>
    <dgm:cxn modelId="{37A83E7F-5E03-44F6-9ACA-CE6B55E09708}" type="presOf" srcId="{FA80BB04-0C0F-484C-BF3B-8254A1122B15}" destId="{57D655EA-2A80-41CB-9ED8-A671FB2FDEE2}" srcOrd="0" destOrd="0" presId="urn:microsoft.com/office/officeart/2008/layout/VerticalCurvedList"/>
    <dgm:cxn modelId="{AC070505-AEA3-41EA-A9BC-D9C37A2283C8}" type="presOf" srcId="{D79EA536-CEF9-4991-9D58-FD2827C71DDF}" destId="{C59CBBF4-A162-4BF7-B828-49523F50A771}" srcOrd="0" destOrd="0" presId="urn:microsoft.com/office/officeart/2008/layout/VerticalCurvedList"/>
    <dgm:cxn modelId="{0779BEED-C60A-404A-878B-90982AD3C225}" srcId="{8469B80A-0BA9-47AA-AAE9-778EDAF2AFB2}" destId="{535715C8-3139-49A2-BAF3-ED42314A9B26}" srcOrd="1" destOrd="0" parTransId="{BD4B905A-4F43-4D40-ABB9-7669F6993504}" sibTransId="{E66BDC33-D601-4DD7-9A3F-6B65C85D5CBB}"/>
    <dgm:cxn modelId="{AD5F799C-B112-46AA-8099-C35C35773183}" srcId="{8469B80A-0BA9-47AA-AAE9-778EDAF2AFB2}" destId="{998A639C-23C6-4C84-A1FD-98E1DF44F785}" srcOrd="3" destOrd="0" parTransId="{634171DD-0EFB-4685-BA42-45D929448B9A}" sibTransId="{E6B3A7AE-63E1-425D-B235-9435A001EE0B}"/>
    <dgm:cxn modelId="{E0D6CAD1-A4A6-4A76-9BA8-0DA8E4B28D9D}" srcId="{8469B80A-0BA9-47AA-AAE9-778EDAF2AFB2}" destId="{98072BBA-1BBF-43FB-A0A3-413156341029}" srcOrd="6" destOrd="0" parTransId="{3A39DDE3-59CC-4914-BCE3-0FBA7CBF68EA}" sibTransId="{45C2A41C-BE56-416F-88D5-CDA4B61B1A0F}"/>
    <dgm:cxn modelId="{1D2284B0-099D-4ACA-80C6-394A8D307AA3}" type="presOf" srcId="{7707D1B8-F970-4B67-B505-7B89624B3C64}" destId="{FDEF7D17-8D63-44F2-9B13-CD8EAEAB7378}" srcOrd="0" destOrd="0" presId="urn:microsoft.com/office/officeart/2008/layout/VerticalCurvedList"/>
    <dgm:cxn modelId="{9B0C5F26-00A4-4592-B9E7-0AB7AED13D07}" type="presOf" srcId="{C245B73C-9AAF-4940-8455-58D2B24BBEFB}" destId="{34732EFF-AD15-4B70-B26C-F364EBF964BD}" srcOrd="0" destOrd="0" presId="urn:microsoft.com/office/officeart/2008/layout/VerticalCurvedList"/>
    <dgm:cxn modelId="{B3A80A51-B1E6-4695-9B80-3DD4173FF41B}" srcId="{8469B80A-0BA9-47AA-AAE9-778EDAF2AFB2}" destId="{7707D1B8-F970-4B67-B505-7B89624B3C64}" srcOrd="5" destOrd="0" parTransId="{E8ECAC2C-0788-429B-9BE4-944B627494EA}" sibTransId="{7C3A9721-EDFB-4646-9850-6B041EFD9E19}"/>
    <dgm:cxn modelId="{05E1417D-61BA-4A79-A58E-EF515A30AFB3}" type="presOf" srcId="{998A639C-23C6-4C84-A1FD-98E1DF44F785}" destId="{41C00067-1576-4533-9667-D5BAF84B3469}" srcOrd="0" destOrd="0" presId="urn:microsoft.com/office/officeart/2008/layout/VerticalCurvedList"/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7AE65489-1D7F-4AA2-94FC-3294FBFB7847}" type="presParOf" srcId="{5C67949B-885A-43EA-BC17-A750F0D2807E}" destId="{5A241B5F-031A-4E9E-8598-EE5148A0E36A}" srcOrd="0" destOrd="0" presId="urn:microsoft.com/office/officeart/2008/layout/VerticalCurvedList"/>
    <dgm:cxn modelId="{E26B812E-40D6-458A-88B6-251831FC1B70}" type="presParOf" srcId="{5A241B5F-031A-4E9E-8598-EE5148A0E36A}" destId="{446A9A65-8786-48A7-80A7-890B238E9B73}" srcOrd="0" destOrd="0" presId="urn:microsoft.com/office/officeart/2008/layout/VerticalCurvedList"/>
    <dgm:cxn modelId="{A1D40709-9D64-4762-871F-DBA9DEDCFA1B}" type="presParOf" srcId="{446A9A65-8786-48A7-80A7-890B238E9B73}" destId="{02191D29-EFFF-449A-BDF9-E9186CAB397B}" srcOrd="0" destOrd="0" presId="urn:microsoft.com/office/officeart/2008/layout/VerticalCurvedList"/>
    <dgm:cxn modelId="{3E4AA1C0-20AD-4C5E-9FAE-DD41B63AB5D6}" type="presParOf" srcId="{446A9A65-8786-48A7-80A7-890B238E9B73}" destId="{C59CBBF4-A162-4BF7-B828-49523F50A771}" srcOrd="1" destOrd="0" presId="urn:microsoft.com/office/officeart/2008/layout/VerticalCurvedList"/>
    <dgm:cxn modelId="{7A0C749A-5875-4A27-ABBA-B7EEF4DB6B9C}" type="presParOf" srcId="{446A9A65-8786-48A7-80A7-890B238E9B73}" destId="{EA86B602-FCD2-4B89-8166-9B4502622503}" srcOrd="2" destOrd="0" presId="urn:microsoft.com/office/officeart/2008/layout/VerticalCurvedList"/>
    <dgm:cxn modelId="{B7DAE281-F36A-4877-89D6-F2A211B4D7FE}" type="presParOf" srcId="{446A9A65-8786-48A7-80A7-890B238E9B73}" destId="{1922D8A3-7290-4E4F-8C54-0E1B967C9664}" srcOrd="3" destOrd="0" presId="urn:microsoft.com/office/officeart/2008/layout/VerticalCurvedList"/>
    <dgm:cxn modelId="{1520E667-3E5B-4B08-B26C-7CB74E94B68D}" type="presParOf" srcId="{5A241B5F-031A-4E9E-8598-EE5148A0E36A}" destId="{47D74C9D-0E0C-456E-BEDF-70974578F021}" srcOrd="1" destOrd="0" presId="urn:microsoft.com/office/officeart/2008/layout/VerticalCurvedList"/>
    <dgm:cxn modelId="{61261255-F829-475B-9EA2-02AE57B977CF}" type="presParOf" srcId="{5A241B5F-031A-4E9E-8598-EE5148A0E36A}" destId="{C42A6C8C-D436-4C6A-8059-AB33D6073829}" srcOrd="2" destOrd="0" presId="urn:microsoft.com/office/officeart/2008/layout/VerticalCurvedList"/>
    <dgm:cxn modelId="{122733C3-CE04-4D33-973F-E8F41CCE74ED}" type="presParOf" srcId="{C42A6C8C-D436-4C6A-8059-AB33D6073829}" destId="{908BBAF9-3C59-4EF5-8FF6-533CC742FEFD}" srcOrd="0" destOrd="0" presId="urn:microsoft.com/office/officeart/2008/layout/VerticalCurvedList"/>
    <dgm:cxn modelId="{C00070E4-13BE-46CD-B985-3BF74990DDEE}" type="presParOf" srcId="{5A241B5F-031A-4E9E-8598-EE5148A0E36A}" destId="{B3915CB5-D5E2-41F6-911D-B27ED541D66D}" srcOrd="3" destOrd="0" presId="urn:microsoft.com/office/officeart/2008/layout/VerticalCurvedList"/>
    <dgm:cxn modelId="{5129BA02-9126-474F-8AA9-F79F0F850E50}" type="presParOf" srcId="{5A241B5F-031A-4E9E-8598-EE5148A0E36A}" destId="{F682910E-A17A-46A9-9C6A-BB8F9A547DD9}" srcOrd="4" destOrd="0" presId="urn:microsoft.com/office/officeart/2008/layout/VerticalCurvedList"/>
    <dgm:cxn modelId="{197AD04E-A6E1-4569-97C6-5BEB265673EE}" type="presParOf" srcId="{F682910E-A17A-46A9-9C6A-BB8F9A547DD9}" destId="{1EA2037C-AD99-4433-95A8-8FA24F2E9532}" srcOrd="0" destOrd="0" presId="urn:microsoft.com/office/officeart/2008/layout/VerticalCurvedList"/>
    <dgm:cxn modelId="{EEAC89FA-A211-4ACC-91A0-95EB4CBD9052}" type="presParOf" srcId="{5A241B5F-031A-4E9E-8598-EE5148A0E36A}" destId="{57D655EA-2A80-41CB-9ED8-A671FB2FDEE2}" srcOrd="5" destOrd="0" presId="urn:microsoft.com/office/officeart/2008/layout/VerticalCurvedList"/>
    <dgm:cxn modelId="{4E279428-BD8E-44E6-B10C-06B53F5EDE58}" type="presParOf" srcId="{5A241B5F-031A-4E9E-8598-EE5148A0E36A}" destId="{4E8E6A8A-4538-4849-9DFB-9698DB9441E4}" srcOrd="6" destOrd="0" presId="urn:microsoft.com/office/officeart/2008/layout/VerticalCurvedList"/>
    <dgm:cxn modelId="{B8C2B3C5-99A1-4EF8-BC02-1979A6587B19}" type="presParOf" srcId="{4E8E6A8A-4538-4849-9DFB-9698DB9441E4}" destId="{A631C141-1D1E-4F87-AC18-C1C669A43B74}" srcOrd="0" destOrd="0" presId="urn:microsoft.com/office/officeart/2008/layout/VerticalCurvedList"/>
    <dgm:cxn modelId="{AD9DB22A-5059-4903-9DF2-3E86F40052E8}" type="presParOf" srcId="{5A241B5F-031A-4E9E-8598-EE5148A0E36A}" destId="{41C00067-1576-4533-9667-D5BAF84B3469}" srcOrd="7" destOrd="0" presId="urn:microsoft.com/office/officeart/2008/layout/VerticalCurvedList"/>
    <dgm:cxn modelId="{F0B3C9AF-E1DB-4BFC-AF46-E75E67882C73}" type="presParOf" srcId="{5A241B5F-031A-4E9E-8598-EE5148A0E36A}" destId="{84849C19-4927-40FF-92B6-A14868661824}" srcOrd="8" destOrd="0" presId="urn:microsoft.com/office/officeart/2008/layout/VerticalCurvedList"/>
    <dgm:cxn modelId="{2A6DEEC0-4729-4EE2-84EB-D5DB2804D80E}" type="presParOf" srcId="{84849C19-4927-40FF-92B6-A14868661824}" destId="{E61EBD03-B0CE-4409-BC97-1011A260F5B8}" srcOrd="0" destOrd="0" presId="urn:microsoft.com/office/officeart/2008/layout/VerticalCurvedList"/>
    <dgm:cxn modelId="{4090B80B-4193-46BF-8BD7-E55AC2CF8088}" type="presParOf" srcId="{5A241B5F-031A-4E9E-8598-EE5148A0E36A}" destId="{34732EFF-AD15-4B70-B26C-F364EBF964BD}" srcOrd="9" destOrd="0" presId="urn:microsoft.com/office/officeart/2008/layout/VerticalCurvedList"/>
    <dgm:cxn modelId="{086DC8C5-E6F9-4647-B19B-1B93B5046755}" type="presParOf" srcId="{5A241B5F-031A-4E9E-8598-EE5148A0E36A}" destId="{9430A0CF-885A-4111-8BBD-D0934D62ECA3}" srcOrd="10" destOrd="0" presId="urn:microsoft.com/office/officeart/2008/layout/VerticalCurvedList"/>
    <dgm:cxn modelId="{2666A08B-DC47-43BB-AFCD-AF6984457601}" type="presParOf" srcId="{9430A0CF-885A-4111-8BBD-D0934D62ECA3}" destId="{B9F9A86A-1873-4221-A18E-E1FE40C20AC3}" srcOrd="0" destOrd="0" presId="urn:microsoft.com/office/officeart/2008/layout/VerticalCurvedList"/>
    <dgm:cxn modelId="{91A83DE6-BDB6-4CDE-BBEB-C04EEAB55D4A}" type="presParOf" srcId="{5A241B5F-031A-4E9E-8598-EE5148A0E36A}" destId="{FDEF7D17-8D63-44F2-9B13-CD8EAEAB7378}" srcOrd="11" destOrd="0" presId="urn:microsoft.com/office/officeart/2008/layout/VerticalCurvedList"/>
    <dgm:cxn modelId="{3D30CF82-D3F8-48B5-BD6F-295A0B777FF5}" type="presParOf" srcId="{5A241B5F-031A-4E9E-8598-EE5148A0E36A}" destId="{41F46781-4E43-4362-93DA-F2B7723EB1B7}" srcOrd="12" destOrd="0" presId="urn:microsoft.com/office/officeart/2008/layout/VerticalCurvedList"/>
    <dgm:cxn modelId="{E40A4C45-C3D4-4F2C-B7C2-08E347259D58}" type="presParOf" srcId="{41F46781-4E43-4362-93DA-F2B7723EB1B7}" destId="{217EEAC6-F8C3-463B-916B-C8EB06C54E9B}" srcOrd="0" destOrd="0" presId="urn:microsoft.com/office/officeart/2008/layout/VerticalCurvedList"/>
    <dgm:cxn modelId="{37524BCE-7892-448F-BEB5-C60EBFBA3D47}" type="presParOf" srcId="{5A241B5F-031A-4E9E-8598-EE5148A0E36A}" destId="{D08DED8A-781C-4994-9FBE-1F97E6BCDF1B}" srcOrd="13" destOrd="0" presId="urn:microsoft.com/office/officeart/2008/layout/VerticalCurvedList"/>
    <dgm:cxn modelId="{9567176B-D6BE-444A-96E4-10AA28C3F25B}" type="presParOf" srcId="{5A241B5F-031A-4E9E-8598-EE5148A0E36A}" destId="{96DD56DD-9D22-4924-B307-BFF892991296}" srcOrd="14" destOrd="0" presId="urn:microsoft.com/office/officeart/2008/layout/VerticalCurvedList"/>
    <dgm:cxn modelId="{9D072F73-1A7B-41AC-8E0E-F6B21D12D922}" type="presParOf" srcId="{96DD56DD-9D22-4924-B307-BFF892991296}" destId="{C410C78A-EAAB-42A0-B2F7-EF1C40A768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3d3" qsCatId="3D" csTypeId="urn:microsoft.com/office/officeart/2005/8/colors/accent2_3" csCatId="accent2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>
            <a:solidFill>
              <a:schemeClr val="tx1"/>
            </a:solidFill>
          </a:endParaRPr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>
            <a:solidFill>
              <a:schemeClr val="tx1"/>
            </a:solidFill>
          </a:endParaRPr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>
            <a:solidFill>
              <a:schemeClr val="tx1"/>
            </a:solidFill>
          </a:endParaRPr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>
            <a:solidFill>
              <a:schemeClr val="tx1"/>
            </a:solidFill>
          </a:endParaRPr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>
            <a:solidFill>
              <a:schemeClr val="tx1"/>
            </a:solidFill>
          </a:endParaRPr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89C464AC-DB91-405F-BE2D-F98567F7B2D7}" type="presOf" srcId="{D3A9A59D-E1BA-4987-B972-12FB81EBEF0D}" destId="{DE39269F-2DDC-4771-A116-4781EDD782A6}" srcOrd="0" destOrd="0" presId="urn:microsoft.com/office/officeart/2005/8/layout/default"/>
    <dgm:cxn modelId="{082B8650-08E4-4E2C-898C-08A892598C9C}" type="presOf" srcId="{56E1656A-64A8-4DA3-9F3B-70BFB6C5AAC9}" destId="{B825D967-033A-4D4E-B8D4-9E153C03B12F}" srcOrd="0" destOrd="0" presId="urn:microsoft.com/office/officeart/2005/8/layout/default"/>
    <dgm:cxn modelId="{D5D70809-B80C-4D1A-A734-3BAF6359A45F}" type="presOf" srcId="{75EAA34D-9B8E-466E-8F8C-8E70CFB3FEC5}" destId="{734812AC-1984-45C6-A3C1-BF5CCAB98D71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232871EE-D201-4C06-B199-3ED90E2316AB}" type="presOf" srcId="{FFDD121A-C46D-4DBA-B6A9-5AAB189DF1CF}" destId="{18B770C6-148D-4691-94AD-1929DA75AA78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4EB3A8E1-3152-4552-9B68-26592D6AF885}" type="presOf" srcId="{92865FB2-62DB-481C-BCEE-6C1CE1E5CC83}" destId="{209BB1D7-41E6-4519-8B02-4C774CF5C6B1}" srcOrd="0" destOrd="0" presId="urn:microsoft.com/office/officeart/2005/8/layout/default"/>
    <dgm:cxn modelId="{5A1C4C35-B8BB-46C3-B3EA-B522BE8BEBA3}" type="presOf" srcId="{C268E51F-C9BC-4756-9E9F-796314356CF9}" destId="{9DDAC20E-27E4-410E-8EAE-2ACDF5EB060C}" srcOrd="0" destOrd="0" presId="urn:microsoft.com/office/officeart/2005/8/layout/default"/>
    <dgm:cxn modelId="{6934DE1A-FE90-47DB-8C76-2E2188E1CF34}" type="presOf" srcId="{8B38D372-A807-4EB9-88DE-3E4C407C16E5}" destId="{0AEE2391-3E77-4A3A-B448-78313BA3C8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D15862AF-A1F1-46C3-9324-E6000B67F4CC}" type="presOf" srcId="{2DC215BE-58C9-42FE-886F-1184AB788497}" destId="{D5CFC15B-BB0E-49A2-8672-732A7B00434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4EBE94C6-8582-4F5A-A1E5-C7AD87728673}" type="presOf" srcId="{68843CD5-B8ED-4AFC-B6DB-5D5FE79F579E}" destId="{8775AAD4-6660-475E-B8D8-6B8E088B2ADC}" srcOrd="0" destOrd="0" presId="urn:microsoft.com/office/officeart/2005/8/layout/default"/>
    <dgm:cxn modelId="{10521534-B411-4D3D-BF50-B731CC266617}" type="presOf" srcId="{3D6CDE52-4E87-4CA4-9E3C-45371DD982B3}" destId="{E36BF103-78B0-482A-BBC3-A0E534E8816B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C2148AC5-DB4F-4A0B-855F-C37EA6950DA2}" type="presParOf" srcId="{8775AAD4-6660-475E-B8D8-6B8E088B2ADC}" destId="{D5CFC15B-BB0E-49A2-8672-732A7B00434C}" srcOrd="0" destOrd="0" presId="urn:microsoft.com/office/officeart/2005/8/layout/default"/>
    <dgm:cxn modelId="{1F2753D2-61D7-44D3-AD3A-2B840081C819}" type="presParOf" srcId="{8775AAD4-6660-475E-B8D8-6B8E088B2ADC}" destId="{90974C81-2CE6-4F9C-A4D2-1963A9B9960E}" srcOrd="1" destOrd="0" presId="urn:microsoft.com/office/officeart/2005/8/layout/default"/>
    <dgm:cxn modelId="{8EA5FE93-3A9B-45F8-8B97-5B7A30A64727}" type="presParOf" srcId="{8775AAD4-6660-475E-B8D8-6B8E088B2ADC}" destId="{18B770C6-148D-4691-94AD-1929DA75AA78}" srcOrd="2" destOrd="0" presId="urn:microsoft.com/office/officeart/2005/8/layout/default"/>
    <dgm:cxn modelId="{340CA782-8884-40E8-91A7-A2BBAE36E0BC}" type="presParOf" srcId="{8775AAD4-6660-475E-B8D8-6B8E088B2ADC}" destId="{AA54210B-CB7E-4402-A8AC-A25129502064}" srcOrd="3" destOrd="0" presId="urn:microsoft.com/office/officeart/2005/8/layout/default"/>
    <dgm:cxn modelId="{408F3BBD-E85A-42A1-B785-B4B90A837CBC}" type="presParOf" srcId="{8775AAD4-6660-475E-B8D8-6B8E088B2ADC}" destId="{0AEE2391-3E77-4A3A-B448-78313BA3C80C}" srcOrd="4" destOrd="0" presId="urn:microsoft.com/office/officeart/2005/8/layout/default"/>
    <dgm:cxn modelId="{636B6BF6-DB61-4111-9E72-75EAB0238FEB}" type="presParOf" srcId="{8775AAD4-6660-475E-B8D8-6B8E088B2ADC}" destId="{39586319-2BE5-4CB2-AD4F-A9775ACEA872}" srcOrd="5" destOrd="0" presId="urn:microsoft.com/office/officeart/2005/8/layout/default"/>
    <dgm:cxn modelId="{094D6D6E-EC9E-4336-A703-A84127C3C1C6}" type="presParOf" srcId="{8775AAD4-6660-475E-B8D8-6B8E088B2ADC}" destId="{9DDAC20E-27E4-410E-8EAE-2ACDF5EB060C}" srcOrd="6" destOrd="0" presId="urn:microsoft.com/office/officeart/2005/8/layout/default"/>
    <dgm:cxn modelId="{2B75FF9A-3732-412F-836F-791425960BAD}" type="presParOf" srcId="{8775AAD4-6660-475E-B8D8-6B8E088B2ADC}" destId="{5189A6F1-0D2C-4C01-A45F-97AA38364876}" srcOrd="7" destOrd="0" presId="urn:microsoft.com/office/officeart/2005/8/layout/default"/>
    <dgm:cxn modelId="{6406A006-244B-4880-8A78-CF40F3CBF322}" type="presParOf" srcId="{8775AAD4-6660-475E-B8D8-6B8E088B2ADC}" destId="{B825D967-033A-4D4E-B8D4-9E153C03B12F}" srcOrd="8" destOrd="0" presId="urn:microsoft.com/office/officeart/2005/8/layout/default"/>
    <dgm:cxn modelId="{E4245FDE-6C66-4850-9C14-2F497C0400E9}" type="presParOf" srcId="{8775AAD4-6660-475E-B8D8-6B8E088B2ADC}" destId="{04E2D071-0626-453D-9D61-955ABDCAE4D8}" srcOrd="9" destOrd="0" presId="urn:microsoft.com/office/officeart/2005/8/layout/default"/>
    <dgm:cxn modelId="{8FBC329D-65DD-4D87-9901-0948A3EFDD88}" type="presParOf" srcId="{8775AAD4-6660-475E-B8D8-6B8E088B2ADC}" destId="{734812AC-1984-45C6-A3C1-BF5CCAB98D71}" srcOrd="10" destOrd="0" presId="urn:microsoft.com/office/officeart/2005/8/layout/default"/>
    <dgm:cxn modelId="{D84FDD6D-036A-4A84-9B48-1B6C908F0F7C}" type="presParOf" srcId="{8775AAD4-6660-475E-B8D8-6B8E088B2ADC}" destId="{599556AD-2A18-44CD-9FC6-86FE69FE5F89}" srcOrd="11" destOrd="0" presId="urn:microsoft.com/office/officeart/2005/8/layout/default"/>
    <dgm:cxn modelId="{480BB990-BAA1-4548-AAD1-1B0F020C34AD}" type="presParOf" srcId="{8775AAD4-6660-475E-B8D8-6B8E088B2ADC}" destId="{209BB1D7-41E6-4519-8B02-4C774CF5C6B1}" srcOrd="12" destOrd="0" presId="urn:microsoft.com/office/officeart/2005/8/layout/default"/>
    <dgm:cxn modelId="{99B5717F-1E59-4808-A2EC-57E9A7B15044}" type="presParOf" srcId="{8775AAD4-6660-475E-B8D8-6B8E088B2ADC}" destId="{B604DBC4-D599-4D3E-8BC2-417575CAF54D}" srcOrd="13" destOrd="0" presId="urn:microsoft.com/office/officeart/2005/8/layout/default"/>
    <dgm:cxn modelId="{0F1C546D-CB59-4A94-B7A6-EB9302BE0279}" type="presParOf" srcId="{8775AAD4-6660-475E-B8D8-6B8E088B2ADC}" destId="{DE39269F-2DDC-4771-A116-4781EDD782A6}" srcOrd="14" destOrd="0" presId="urn:microsoft.com/office/officeart/2005/8/layout/default"/>
    <dgm:cxn modelId="{3DEC4817-A19C-4004-A7D3-277377B91B9F}" type="presParOf" srcId="{8775AAD4-6660-475E-B8D8-6B8E088B2ADC}" destId="{72CE1A2B-356C-494B-BA2E-A4717A1F6D32}" srcOrd="15" destOrd="0" presId="urn:microsoft.com/office/officeart/2005/8/layout/default"/>
    <dgm:cxn modelId="{5E3A551D-3654-47E6-851B-F3F1D9B9D5E2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CBBF4-A162-4BF7-B828-49523F50A771}">
      <dsp:nvSpPr>
        <dsp:cNvPr id="0" name=""/>
        <dsp:cNvSpPr/>
      </dsp:nvSpPr>
      <dsp:spPr>
        <a:xfrm>
          <a:off x="-4643486" y="-712038"/>
          <a:ext cx="5532439" cy="5532439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1905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74C9D-0E0C-456E-BEDF-70974578F021}">
      <dsp:nvSpPr>
        <dsp:cNvPr id="0" name=""/>
        <dsp:cNvSpPr/>
      </dsp:nvSpPr>
      <dsp:spPr>
        <a:xfrm>
          <a:off x="288201" y="186766"/>
          <a:ext cx="5800175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smtClean="0"/>
            <a:t>نظام إداري للمستشفى</a:t>
          </a:r>
          <a:endParaRPr lang="ar-IQ" sz="20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8201" y="186766"/>
        <a:ext cx="5800175" cy="373368"/>
      </dsp:txXfrm>
    </dsp:sp>
    <dsp:sp modelId="{908BBAF9-3C59-4EF5-8FF6-533CC742FEFD}">
      <dsp:nvSpPr>
        <dsp:cNvPr id="0" name=""/>
        <dsp:cNvSpPr/>
      </dsp:nvSpPr>
      <dsp:spPr>
        <a:xfrm>
          <a:off x="54846" y="140095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3915CB5-D5E2-41F6-911D-B27ED541D66D}">
      <dsp:nvSpPr>
        <dsp:cNvPr id="0" name=""/>
        <dsp:cNvSpPr/>
      </dsp:nvSpPr>
      <dsp:spPr>
        <a:xfrm>
          <a:off x="626319" y="747146"/>
          <a:ext cx="5462057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نظام محاسبي للمستشفى</a:t>
          </a:r>
          <a:endParaRPr lang="en-US" sz="2000" kern="1200" dirty="0"/>
        </a:p>
      </dsp:txBody>
      <dsp:txXfrm>
        <a:off x="626319" y="747146"/>
        <a:ext cx="5462057" cy="373368"/>
      </dsp:txXfrm>
    </dsp:sp>
    <dsp:sp modelId="{1EA2037C-AD99-4433-95A8-8FA24F2E9532}">
      <dsp:nvSpPr>
        <dsp:cNvPr id="0" name=""/>
        <dsp:cNvSpPr/>
      </dsp:nvSpPr>
      <dsp:spPr>
        <a:xfrm>
          <a:off x="392964" y="700475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7D655EA-2A80-41CB-9ED8-A671FB2FDEE2}">
      <dsp:nvSpPr>
        <dsp:cNvPr id="0" name=""/>
        <dsp:cNvSpPr/>
      </dsp:nvSpPr>
      <dsp:spPr>
        <a:xfrm>
          <a:off x="811607" y="1307116"/>
          <a:ext cx="5276770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smtClean="0"/>
            <a:t>نظام طبي للمستشفى</a:t>
          </a:r>
          <a:endParaRPr lang="en-US" sz="2000" kern="1200" dirty="0"/>
        </a:p>
      </dsp:txBody>
      <dsp:txXfrm>
        <a:off x="811607" y="1307116"/>
        <a:ext cx="5276770" cy="373368"/>
      </dsp:txXfrm>
    </dsp:sp>
    <dsp:sp modelId="{A631C141-1D1E-4F87-AC18-C1C669A43B74}">
      <dsp:nvSpPr>
        <dsp:cNvPr id="0" name=""/>
        <dsp:cNvSpPr/>
      </dsp:nvSpPr>
      <dsp:spPr>
        <a:xfrm>
          <a:off x="578252" y="1260445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1C00067-1576-4533-9667-D5BAF84B3469}">
      <dsp:nvSpPr>
        <dsp:cNvPr id="0" name=""/>
        <dsp:cNvSpPr/>
      </dsp:nvSpPr>
      <dsp:spPr>
        <a:xfrm>
          <a:off x="870767" y="1867497"/>
          <a:ext cx="5217609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smtClean="0"/>
            <a:t>نظام مخازن ومستودعات للمستشفى</a:t>
          </a:r>
          <a:endParaRPr lang="en-US" sz="2000" kern="1200" dirty="0"/>
        </a:p>
      </dsp:txBody>
      <dsp:txXfrm>
        <a:off x="870767" y="1867497"/>
        <a:ext cx="5217609" cy="373368"/>
      </dsp:txXfrm>
    </dsp:sp>
    <dsp:sp modelId="{E61EBD03-B0CE-4409-BC97-1011A260F5B8}">
      <dsp:nvSpPr>
        <dsp:cNvPr id="0" name=""/>
        <dsp:cNvSpPr/>
      </dsp:nvSpPr>
      <dsp:spPr>
        <a:xfrm>
          <a:off x="637412" y="1820826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4732EFF-AD15-4B70-B26C-F364EBF964BD}">
      <dsp:nvSpPr>
        <dsp:cNvPr id="0" name=""/>
        <dsp:cNvSpPr/>
      </dsp:nvSpPr>
      <dsp:spPr>
        <a:xfrm>
          <a:off x="811607" y="2427878"/>
          <a:ext cx="5276770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smtClean="0"/>
            <a:t>نظام إحصائي للمستشفى</a:t>
          </a:r>
          <a:endParaRPr lang="en-US" sz="2000" kern="1200" dirty="0"/>
        </a:p>
      </dsp:txBody>
      <dsp:txXfrm>
        <a:off x="811607" y="2427878"/>
        <a:ext cx="5276770" cy="373368"/>
      </dsp:txXfrm>
    </dsp:sp>
    <dsp:sp modelId="{B9F9A86A-1873-4221-A18E-E1FE40C20AC3}">
      <dsp:nvSpPr>
        <dsp:cNvPr id="0" name=""/>
        <dsp:cNvSpPr/>
      </dsp:nvSpPr>
      <dsp:spPr>
        <a:xfrm>
          <a:off x="578252" y="2381207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DEF7D17-8D63-44F2-9B13-CD8EAEAB7378}">
      <dsp:nvSpPr>
        <dsp:cNvPr id="0" name=""/>
        <dsp:cNvSpPr/>
      </dsp:nvSpPr>
      <dsp:spPr>
        <a:xfrm>
          <a:off x="626319" y="2987848"/>
          <a:ext cx="5462057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smtClean="0"/>
            <a:t>نظام فندقي للمستشفى (أجنحة وغرف)</a:t>
          </a:r>
          <a:endParaRPr lang="en-US" sz="2000" kern="1200" dirty="0"/>
        </a:p>
      </dsp:txBody>
      <dsp:txXfrm>
        <a:off x="626319" y="2987848"/>
        <a:ext cx="5462057" cy="373368"/>
      </dsp:txXfrm>
    </dsp:sp>
    <dsp:sp modelId="{217EEAC6-F8C3-463B-916B-C8EB06C54E9B}">
      <dsp:nvSpPr>
        <dsp:cNvPr id="0" name=""/>
        <dsp:cNvSpPr/>
      </dsp:nvSpPr>
      <dsp:spPr>
        <a:xfrm>
          <a:off x="392964" y="2941177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08DED8A-781C-4994-9FBE-1F97E6BCDF1B}">
      <dsp:nvSpPr>
        <dsp:cNvPr id="0" name=""/>
        <dsp:cNvSpPr/>
      </dsp:nvSpPr>
      <dsp:spPr>
        <a:xfrm>
          <a:off x="288201" y="3548228"/>
          <a:ext cx="5800175" cy="3733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6361" tIns="50800" rIns="50800" bIns="508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000" kern="1200" smtClean="0"/>
            <a:t>نظام صيدلة متكامل للمستشفى</a:t>
          </a:r>
          <a:endParaRPr lang="en-US" sz="2000" kern="1200" dirty="0"/>
        </a:p>
      </dsp:txBody>
      <dsp:txXfrm>
        <a:off x="288201" y="3548228"/>
        <a:ext cx="5800175" cy="373368"/>
      </dsp:txXfrm>
    </dsp:sp>
    <dsp:sp modelId="{C410C78A-EAAB-42A0-B2F7-EF1C40A76870}">
      <dsp:nvSpPr>
        <dsp:cNvPr id="0" name=""/>
        <dsp:cNvSpPr/>
      </dsp:nvSpPr>
      <dsp:spPr>
        <a:xfrm>
          <a:off x="54846" y="3501557"/>
          <a:ext cx="466710" cy="46671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rgbClr val="002060"/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21291" y="1368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>
            <a:solidFill>
              <a:schemeClr val="tx1"/>
            </a:solidFill>
          </a:endParaRPr>
        </a:p>
      </dsp:txBody>
      <dsp:txXfrm>
        <a:off x="21291" y="1368"/>
        <a:ext cx="2825544" cy="1695326"/>
      </dsp:txXfrm>
    </dsp:sp>
    <dsp:sp modelId="{18B770C6-148D-4691-94AD-1929DA75AA78}">
      <dsp:nvSpPr>
        <dsp:cNvPr id="0" name=""/>
        <dsp:cNvSpPr/>
      </dsp:nvSpPr>
      <dsp:spPr>
        <a:xfrm>
          <a:off x="3129389" y="1368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>
            <a:solidFill>
              <a:schemeClr val="tx1"/>
            </a:solidFill>
          </a:endParaRPr>
        </a:p>
      </dsp:txBody>
      <dsp:txXfrm>
        <a:off x="3129389" y="1368"/>
        <a:ext cx="2825544" cy="1695326"/>
      </dsp:txXfrm>
    </dsp:sp>
    <dsp:sp modelId="{0AEE2391-3E77-4A3A-B448-78313BA3C80C}">
      <dsp:nvSpPr>
        <dsp:cNvPr id="0" name=""/>
        <dsp:cNvSpPr/>
      </dsp:nvSpPr>
      <dsp:spPr>
        <a:xfrm>
          <a:off x="6237488" y="1368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>
            <a:solidFill>
              <a:schemeClr val="tx1"/>
            </a:solidFill>
          </a:endParaRPr>
        </a:p>
      </dsp:txBody>
      <dsp:txXfrm>
        <a:off x="6237488" y="1368"/>
        <a:ext cx="2825544" cy="1695326"/>
      </dsp:txXfrm>
    </dsp:sp>
    <dsp:sp modelId="{9DDAC20E-27E4-410E-8EAE-2ACDF5EB060C}">
      <dsp:nvSpPr>
        <dsp:cNvPr id="0" name=""/>
        <dsp:cNvSpPr/>
      </dsp:nvSpPr>
      <dsp:spPr>
        <a:xfrm>
          <a:off x="21291" y="1979249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>
            <a:solidFill>
              <a:schemeClr val="tx1"/>
            </a:solidFill>
          </a:endParaRPr>
        </a:p>
      </dsp:txBody>
      <dsp:txXfrm>
        <a:off x="21291" y="1979249"/>
        <a:ext cx="2825544" cy="1695326"/>
      </dsp:txXfrm>
    </dsp:sp>
    <dsp:sp modelId="{B825D967-033A-4D4E-B8D4-9E153C03B12F}">
      <dsp:nvSpPr>
        <dsp:cNvPr id="0" name=""/>
        <dsp:cNvSpPr/>
      </dsp:nvSpPr>
      <dsp:spPr>
        <a:xfrm>
          <a:off x="3129389" y="1979249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3129389" y="1979249"/>
        <a:ext cx="2825544" cy="1695326"/>
      </dsp:txXfrm>
    </dsp:sp>
    <dsp:sp modelId="{734812AC-1984-45C6-A3C1-BF5CCAB98D71}">
      <dsp:nvSpPr>
        <dsp:cNvPr id="0" name=""/>
        <dsp:cNvSpPr/>
      </dsp:nvSpPr>
      <dsp:spPr>
        <a:xfrm>
          <a:off x="6237488" y="1979249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>
            <a:solidFill>
              <a:schemeClr val="tx1"/>
            </a:solidFill>
          </a:endParaRPr>
        </a:p>
      </dsp:txBody>
      <dsp:txXfrm>
        <a:off x="6237488" y="1979249"/>
        <a:ext cx="2825544" cy="1695326"/>
      </dsp:txXfrm>
    </dsp:sp>
    <dsp:sp modelId="{209BB1D7-41E6-4519-8B02-4C774CF5C6B1}">
      <dsp:nvSpPr>
        <dsp:cNvPr id="0" name=""/>
        <dsp:cNvSpPr/>
      </dsp:nvSpPr>
      <dsp:spPr>
        <a:xfrm>
          <a:off x="21291" y="3957130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21291" y="3957130"/>
        <a:ext cx="2825544" cy="1695326"/>
      </dsp:txXfrm>
    </dsp:sp>
    <dsp:sp modelId="{DE39269F-2DDC-4771-A116-4781EDD782A6}">
      <dsp:nvSpPr>
        <dsp:cNvPr id="0" name=""/>
        <dsp:cNvSpPr/>
      </dsp:nvSpPr>
      <dsp:spPr>
        <a:xfrm>
          <a:off x="3129389" y="3957130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29389" y="3957130"/>
        <a:ext cx="2825544" cy="1695326"/>
      </dsp:txXfrm>
    </dsp:sp>
    <dsp:sp modelId="{E36BF103-78B0-482A-BBC3-A0E534E8816B}">
      <dsp:nvSpPr>
        <dsp:cNvPr id="0" name=""/>
        <dsp:cNvSpPr/>
      </dsp:nvSpPr>
      <dsp:spPr>
        <a:xfrm>
          <a:off x="6237488" y="3957130"/>
          <a:ext cx="2825544" cy="169532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237488" y="3957130"/>
        <a:ext cx="2825544" cy="1695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6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9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9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jpg"/><Relationship Id="rId4" Type="http://schemas.openxmlformats.org/officeDocument/2006/relationships/diagramQuickStyle" Target="../diagrams/quickStyle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7000">
              <a:schemeClr val="bg2">
                <a:tint val="90000"/>
                <a:lumMod val="110000"/>
              </a:schemeClr>
            </a:gs>
            <a:gs pos="100000">
              <a:schemeClr val="bg2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829" y="274744"/>
            <a:ext cx="9298548" cy="1064659"/>
          </a:xfrm>
          <a:solidFill>
            <a:schemeClr val="bg1">
              <a:alpha val="79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Autofit/>
          </a:bodyPr>
          <a:lstStyle/>
          <a:p>
            <a:pPr algn="ctr"/>
            <a:r>
              <a:rPr lang="ar-IQ" sz="6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شركة الغنج - نظام إدارة المستشفيات</a:t>
            </a:r>
            <a:endParaRPr lang="ar-IQ" sz="60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40062687"/>
              </p:ext>
            </p:extLst>
          </p:nvPr>
        </p:nvGraphicFramePr>
        <p:xfrm>
          <a:off x="5125790" y="1519706"/>
          <a:ext cx="6143224" cy="410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mokdad\Desktop\A3\alghunj sign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2" y="274744"/>
            <a:ext cx="1146219" cy="1064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ubtitle 2"/>
          <p:cNvSpPr>
            <a:spLocks noGrp="1"/>
          </p:cNvSpPr>
          <p:nvPr>
            <p:ph type="body" idx="1"/>
          </p:nvPr>
        </p:nvSpPr>
        <p:spPr>
          <a:xfrm>
            <a:off x="297423" y="5834131"/>
            <a:ext cx="9606432" cy="1011476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ar-IQ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4000" dirty="0" smtClean="0">
                <a:ln/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هاتف/07700207061 </a:t>
            </a:r>
            <a:endParaRPr lang="en-US" sz="4000" b="1" dirty="0" smtClean="0">
              <a:ln/>
              <a:solidFill>
                <a:srgbClr val="00206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                     </a:t>
            </a:r>
            <a:r>
              <a:rPr lang="en-US" sz="4000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ar-IQ" sz="4000" b="1" dirty="0" smtClean="0">
                <a:ln/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              07715405258</a:t>
            </a:r>
            <a:r>
              <a:rPr lang="ar-IQ" sz="40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</a:t>
            </a:r>
            <a:endParaRPr lang="ar-IQ" sz="4000" b="1" dirty="0">
              <a:ln/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0" y="1698843"/>
            <a:ext cx="5128328" cy="3620134"/>
          </a:xfrm>
          <a:prstGeom prst="roundRect">
            <a:avLst>
              <a:gd name="adj" fmla="val 30784"/>
            </a:avLst>
          </a:prstGeom>
          <a:ln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9000">
              <a:schemeClr val="bg2">
                <a:tint val="90000"/>
                <a:lumMod val="110000"/>
              </a:schemeClr>
            </a:gs>
            <a:gs pos="100000">
              <a:schemeClr val="bg2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956540"/>
              </p:ext>
            </p:extLst>
          </p:nvPr>
        </p:nvGraphicFramePr>
        <p:xfrm>
          <a:off x="677863" y="927279"/>
          <a:ext cx="9084324" cy="5653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669</TotalTime>
  <Words>77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Aldhabi</vt:lpstr>
      <vt:lpstr>Andalus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شركة الغنج - نظام إدارة المستشفيات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46</cp:revision>
  <dcterms:created xsi:type="dcterms:W3CDTF">2015-02-20T18:31:27Z</dcterms:created>
  <dcterms:modified xsi:type="dcterms:W3CDTF">2015-04-25T16:47:01Z</dcterms:modified>
</cp:coreProperties>
</file>