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6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B9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9731DA-97A4-46B0-A943-0CE7BF504586}" type="doc">
      <dgm:prSet loTypeId="urn:microsoft.com/office/officeart/2005/8/layout/bProcess4" loCatId="process" qsTypeId="urn:microsoft.com/office/officeart/2005/8/quickstyle/simple2" qsCatId="simple" csTypeId="urn:microsoft.com/office/officeart/2005/8/colors/accent6_1" csCatId="accent6" phldr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</dgm:spPr>
      <dgm:t>
        <a:bodyPr/>
        <a:lstStyle/>
        <a:p>
          <a:pPr rtl="1"/>
          <a:endParaRPr lang="ar-IQ"/>
        </a:p>
      </dgm:t>
    </dgm:pt>
    <dgm:pt modelId="{681D617E-2129-4F6E-B2CB-CD91BD3D92DE}">
      <dgm:prSet phldrT="[Text]" custT="1"/>
      <dgm:spPr>
        <a:solidFill>
          <a:schemeClr val="bg2"/>
        </a:solidFill>
        <a:ln>
          <a:solidFill>
            <a:srgbClr val="FF0000"/>
          </a:solidFill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r>
            <a:rPr lang="ar-IQ" sz="280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تقليل وقت الانتظار</a:t>
          </a:r>
          <a:endParaRPr lang="ar-IQ" sz="28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D33F4DFA-D206-405E-8F42-EDFB25C2C3CD}" type="parTrans" cxnId="{03463E9C-85C4-4F3F-A865-7A400F0058D1}">
      <dgm:prSet/>
      <dgm:spPr/>
      <dgm:t>
        <a:bodyPr/>
        <a:lstStyle/>
        <a:p>
          <a:pPr rtl="1"/>
          <a:endParaRPr lang="ar-IQ"/>
        </a:p>
      </dgm:t>
    </dgm:pt>
    <dgm:pt modelId="{2A2245F7-EFA7-44B7-85DB-262CDB7B0109}" type="sibTrans" cxnId="{03463E9C-85C4-4F3F-A865-7A400F0058D1}">
      <dgm:prSet/>
      <dgm:spPr>
        <a:solidFill>
          <a:schemeClr val="bg2"/>
        </a:solidFill>
        <a:ln>
          <a:solidFill>
            <a:srgbClr val="FF0000"/>
          </a:solidFill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endParaRPr lang="ar-IQ"/>
        </a:p>
      </dgm:t>
    </dgm:pt>
    <dgm:pt modelId="{ADA3EA3D-FB57-4AB7-A7A8-312F1B8D8843}">
      <dgm:prSet phldrT="[Text]" custT="1"/>
      <dgm:spPr>
        <a:solidFill>
          <a:schemeClr val="bg2"/>
        </a:solidFill>
        <a:ln>
          <a:solidFill>
            <a:srgbClr val="FF0000"/>
          </a:solidFill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r>
            <a:rPr lang="ar-IQ" sz="28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ضمان حق </a:t>
          </a:r>
          <a:r>
            <a:rPr lang="ar-IQ" sz="28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المراجع</a:t>
          </a:r>
          <a:endParaRPr lang="ar-IQ" sz="28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ECB17BFC-FE64-4577-9255-A5271B8F8617}" type="parTrans" cxnId="{DB92FD88-01FB-4E0E-976A-2836C656F812}">
      <dgm:prSet/>
      <dgm:spPr/>
      <dgm:t>
        <a:bodyPr/>
        <a:lstStyle/>
        <a:p>
          <a:pPr rtl="1"/>
          <a:endParaRPr lang="ar-IQ"/>
        </a:p>
      </dgm:t>
    </dgm:pt>
    <dgm:pt modelId="{8483B05C-A07E-4B45-99C6-BF44F6A06B7B}" type="sibTrans" cxnId="{DB92FD88-01FB-4E0E-976A-2836C656F812}">
      <dgm:prSet/>
      <dgm:spPr>
        <a:solidFill>
          <a:schemeClr val="bg2"/>
        </a:solidFill>
        <a:ln>
          <a:solidFill>
            <a:srgbClr val="FF0000"/>
          </a:solidFill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endParaRPr lang="ar-IQ"/>
        </a:p>
      </dgm:t>
    </dgm:pt>
    <dgm:pt modelId="{BB9BD63F-BF75-4AB3-BB6B-7BCD1BE3900B}">
      <dgm:prSet phldrT="[Text]" custT="1"/>
      <dgm:spPr>
        <a:solidFill>
          <a:schemeClr val="bg2"/>
        </a:solidFill>
        <a:ln>
          <a:solidFill>
            <a:srgbClr val="FF0000"/>
          </a:solidFill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r>
            <a:rPr lang="ar-IQ" sz="28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راحة </a:t>
          </a:r>
          <a:r>
            <a:rPr lang="ar-IQ" sz="28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للمراجع والموظف</a:t>
          </a:r>
          <a:endParaRPr lang="ar-IQ" sz="28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8AECD7C-604B-477A-BBED-EB2FBF71ECD6}" type="parTrans" cxnId="{B2F63CB0-F10B-4BF7-87AF-C98684F86CDE}">
      <dgm:prSet/>
      <dgm:spPr/>
      <dgm:t>
        <a:bodyPr/>
        <a:lstStyle/>
        <a:p>
          <a:pPr rtl="1"/>
          <a:endParaRPr lang="ar-IQ"/>
        </a:p>
      </dgm:t>
    </dgm:pt>
    <dgm:pt modelId="{BC3FF0F9-46E7-4EC7-A89B-8DDC993FAFF7}" type="sibTrans" cxnId="{B2F63CB0-F10B-4BF7-87AF-C98684F86CDE}">
      <dgm:prSet/>
      <dgm:spPr>
        <a:solidFill>
          <a:schemeClr val="bg2"/>
        </a:solidFill>
        <a:ln>
          <a:solidFill>
            <a:srgbClr val="FF0000"/>
          </a:solidFill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endParaRPr lang="ar-IQ"/>
        </a:p>
      </dgm:t>
    </dgm:pt>
    <dgm:pt modelId="{3A9D3973-A3AB-4F93-BBDE-2733C8C99FCD}">
      <dgm:prSet phldrT="[Text]" custT="1"/>
      <dgm:spPr>
        <a:solidFill>
          <a:schemeClr val="bg2"/>
        </a:solidFill>
        <a:ln>
          <a:solidFill>
            <a:srgbClr val="FF0000"/>
          </a:solidFill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r>
            <a:rPr lang="ar-IQ" sz="28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توعية </a:t>
          </a:r>
          <a:r>
            <a:rPr lang="ar-IQ" sz="28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للمراجع</a:t>
          </a:r>
          <a:endParaRPr lang="ar-IQ" sz="28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ACAF4D9F-FBCD-428E-BBB4-6C80B99E1357}" type="parTrans" cxnId="{7196D3D3-0A61-42D5-B9C6-5A3062356631}">
      <dgm:prSet/>
      <dgm:spPr/>
      <dgm:t>
        <a:bodyPr/>
        <a:lstStyle/>
        <a:p>
          <a:pPr rtl="1"/>
          <a:endParaRPr lang="ar-IQ"/>
        </a:p>
      </dgm:t>
    </dgm:pt>
    <dgm:pt modelId="{B1A64359-E37D-4DFE-9135-6C260E2D1391}" type="sibTrans" cxnId="{7196D3D3-0A61-42D5-B9C6-5A3062356631}">
      <dgm:prSet/>
      <dgm:spPr>
        <a:solidFill>
          <a:schemeClr val="bg2"/>
        </a:solidFill>
        <a:ln>
          <a:solidFill>
            <a:srgbClr val="FF0000"/>
          </a:solidFill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endParaRPr lang="ar-IQ"/>
        </a:p>
      </dgm:t>
    </dgm:pt>
    <dgm:pt modelId="{806A242F-D24E-47FE-AA39-3EEED451243A}">
      <dgm:prSet phldrT="[Text]" custT="1"/>
      <dgm:spPr>
        <a:solidFill>
          <a:schemeClr val="bg2"/>
        </a:solidFill>
        <a:ln>
          <a:solidFill>
            <a:srgbClr val="FF0000"/>
          </a:solidFill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r>
            <a:rPr lang="ar-IQ" sz="28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احصائيات عن عمل </a:t>
          </a:r>
          <a:r>
            <a:rPr lang="ar-IQ" sz="28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المؤسسات</a:t>
          </a:r>
          <a:endParaRPr lang="ar-IQ" sz="28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34CC578B-72CD-488E-8B6F-1FFD7B70EE4C}" type="parTrans" cxnId="{AF4753D7-D1D3-44BF-B051-7580283AB9E6}">
      <dgm:prSet/>
      <dgm:spPr/>
      <dgm:t>
        <a:bodyPr/>
        <a:lstStyle/>
        <a:p>
          <a:pPr rtl="1"/>
          <a:endParaRPr lang="ar-IQ"/>
        </a:p>
      </dgm:t>
    </dgm:pt>
    <dgm:pt modelId="{BCE06D7E-EB5C-48D3-8DEB-312BC6B0B2F5}" type="sibTrans" cxnId="{AF4753D7-D1D3-44BF-B051-7580283AB9E6}">
      <dgm:prSet/>
      <dgm:spPr/>
      <dgm:t>
        <a:bodyPr/>
        <a:lstStyle/>
        <a:p>
          <a:pPr rtl="1"/>
          <a:endParaRPr lang="ar-IQ"/>
        </a:p>
      </dgm:t>
    </dgm:pt>
    <dgm:pt modelId="{3E508AF2-A10B-44E1-8D60-00A2212F2B16}">
      <dgm:prSet phldrT="[Text]" custT="1"/>
      <dgm:spPr>
        <a:solidFill>
          <a:schemeClr val="bg2"/>
        </a:solidFill>
        <a:ln>
          <a:solidFill>
            <a:srgbClr val="FF0000"/>
          </a:solidFill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r>
            <a:rPr lang="ar-IQ" sz="28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حسين </a:t>
          </a:r>
          <a:r>
            <a:rPr lang="ar-IQ" sz="28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أداء </a:t>
          </a:r>
          <a:r>
            <a:rPr lang="ar-IQ" sz="28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الموظف</a:t>
          </a:r>
          <a:endParaRPr lang="ar-IQ" sz="28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5F15782A-5232-46EA-B442-C3C4E5D7047B}" type="sibTrans" cxnId="{50A8B39A-1EDF-42B4-B6D6-C6C8C11563CF}">
      <dgm:prSet/>
      <dgm:spPr>
        <a:solidFill>
          <a:schemeClr val="bg2"/>
        </a:solidFill>
        <a:ln>
          <a:solidFill>
            <a:srgbClr val="FF0000"/>
          </a:solidFill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endParaRPr lang="ar-IQ"/>
        </a:p>
      </dgm:t>
    </dgm:pt>
    <dgm:pt modelId="{901A665D-B902-4EE2-97BD-781F1C941A88}" type="parTrans" cxnId="{50A8B39A-1EDF-42B4-B6D6-C6C8C11563CF}">
      <dgm:prSet/>
      <dgm:spPr/>
      <dgm:t>
        <a:bodyPr/>
        <a:lstStyle/>
        <a:p>
          <a:pPr rtl="1"/>
          <a:endParaRPr lang="ar-IQ"/>
        </a:p>
      </dgm:t>
    </dgm:pt>
    <dgm:pt modelId="{562AAFCA-7F66-4E81-B7F2-C6C3681B3588}" type="pres">
      <dgm:prSet presAssocID="{7A9731DA-97A4-46B0-A943-0CE7BF504586}" presName="Name0" presStyleCnt="0">
        <dgm:presLayoutVars>
          <dgm:dir/>
          <dgm:resizeHandles/>
        </dgm:presLayoutVars>
      </dgm:prSet>
      <dgm:spPr/>
      <dgm:t>
        <a:bodyPr/>
        <a:lstStyle/>
        <a:p>
          <a:pPr rtl="1"/>
          <a:endParaRPr lang="ar-IQ"/>
        </a:p>
      </dgm:t>
    </dgm:pt>
    <dgm:pt modelId="{55E3CE88-968E-41C0-A3A3-5783BA8D2EA0}" type="pres">
      <dgm:prSet presAssocID="{681D617E-2129-4F6E-B2CB-CD91BD3D92DE}" presName="compNod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endParaRPr lang="ar-IQ"/>
        </a:p>
      </dgm:t>
    </dgm:pt>
    <dgm:pt modelId="{22452BA4-9D47-4A26-9361-2F32BDE30108}" type="pres">
      <dgm:prSet presAssocID="{681D617E-2129-4F6E-B2CB-CD91BD3D92DE}" presName="dummyConnPt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endParaRPr lang="ar-IQ"/>
        </a:p>
      </dgm:t>
    </dgm:pt>
    <dgm:pt modelId="{7F4170BE-686C-4095-BD04-855C9F04BE0C}" type="pres">
      <dgm:prSet presAssocID="{681D617E-2129-4F6E-B2CB-CD91BD3D92D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0BD944F2-7ABC-45D8-8B79-6F09A111F9BC}" type="pres">
      <dgm:prSet presAssocID="{2A2245F7-EFA7-44B7-85DB-262CDB7B0109}" presName="sibTrans" presStyleLbl="bgSibTrans2D1" presStyleIdx="0" presStyleCnt="5"/>
      <dgm:spPr/>
      <dgm:t>
        <a:bodyPr/>
        <a:lstStyle/>
        <a:p>
          <a:pPr rtl="1"/>
          <a:endParaRPr lang="ar-IQ"/>
        </a:p>
      </dgm:t>
    </dgm:pt>
    <dgm:pt modelId="{492A6427-0D59-411C-8859-6F3AEC085AE3}" type="pres">
      <dgm:prSet presAssocID="{ADA3EA3D-FB57-4AB7-A7A8-312F1B8D8843}" presName="compNod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endParaRPr lang="ar-IQ"/>
        </a:p>
      </dgm:t>
    </dgm:pt>
    <dgm:pt modelId="{27A669B7-00A6-40DD-97A6-6D1F05EE70BF}" type="pres">
      <dgm:prSet presAssocID="{ADA3EA3D-FB57-4AB7-A7A8-312F1B8D8843}" presName="dummyConnPt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endParaRPr lang="ar-IQ"/>
        </a:p>
      </dgm:t>
    </dgm:pt>
    <dgm:pt modelId="{2EDCAF81-B073-468A-8C8E-1AA7E68B65CE}" type="pres">
      <dgm:prSet presAssocID="{ADA3EA3D-FB57-4AB7-A7A8-312F1B8D884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91C5E680-40C9-4375-943B-06E8E79B572B}" type="pres">
      <dgm:prSet presAssocID="{8483B05C-A07E-4B45-99C6-BF44F6A06B7B}" presName="sibTrans" presStyleLbl="bgSibTrans2D1" presStyleIdx="1" presStyleCnt="5"/>
      <dgm:spPr/>
      <dgm:t>
        <a:bodyPr/>
        <a:lstStyle/>
        <a:p>
          <a:pPr rtl="1"/>
          <a:endParaRPr lang="ar-IQ"/>
        </a:p>
      </dgm:t>
    </dgm:pt>
    <dgm:pt modelId="{9761E6B5-A6FB-4504-B856-272E8899E633}" type="pres">
      <dgm:prSet presAssocID="{BB9BD63F-BF75-4AB3-BB6B-7BCD1BE3900B}" presName="compNod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endParaRPr lang="ar-IQ"/>
        </a:p>
      </dgm:t>
    </dgm:pt>
    <dgm:pt modelId="{DF2ECCDB-436E-440C-80F0-D5B990AFE259}" type="pres">
      <dgm:prSet presAssocID="{BB9BD63F-BF75-4AB3-BB6B-7BCD1BE3900B}" presName="dummyConnPt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endParaRPr lang="ar-IQ"/>
        </a:p>
      </dgm:t>
    </dgm:pt>
    <dgm:pt modelId="{1F50FB60-28EF-4246-970E-E71F255E1F1A}" type="pres">
      <dgm:prSet presAssocID="{BB9BD63F-BF75-4AB3-BB6B-7BCD1BE3900B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FABB10F8-F3F5-4881-B49B-FABE576FB036}" type="pres">
      <dgm:prSet presAssocID="{BC3FF0F9-46E7-4EC7-A89B-8DDC993FAFF7}" presName="sibTrans" presStyleLbl="bgSibTrans2D1" presStyleIdx="2" presStyleCnt="5"/>
      <dgm:spPr/>
      <dgm:t>
        <a:bodyPr/>
        <a:lstStyle/>
        <a:p>
          <a:pPr rtl="1"/>
          <a:endParaRPr lang="ar-IQ"/>
        </a:p>
      </dgm:t>
    </dgm:pt>
    <dgm:pt modelId="{632CB60C-462E-47FF-8F7A-EAC36A9CA89F}" type="pres">
      <dgm:prSet presAssocID="{3E508AF2-A10B-44E1-8D60-00A2212F2B16}" presName="compNod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endParaRPr lang="ar-IQ"/>
        </a:p>
      </dgm:t>
    </dgm:pt>
    <dgm:pt modelId="{7AE809F1-AEA5-4684-A56A-64AB0D0BCB02}" type="pres">
      <dgm:prSet presAssocID="{3E508AF2-A10B-44E1-8D60-00A2212F2B16}" presName="dummyConnPt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endParaRPr lang="ar-IQ"/>
        </a:p>
      </dgm:t>
    </dgm:pt>
    <dgm:pt modelId="{5D8C88B0-D6B9-4F53-8AC4-AB92630ABEBD}" type="pres">
      <dgm:prSet presAssocID="{3E508AF2-A10B-44E1-8D60-00A2212F2B1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64C664C5-F09E-4959-80A2-821945657DC9}" type="pres">
      <dgm:prSet presAssocID="{5F15782A-5232-46EA-B442-C3C4E5D7047B}" presName="sibTrans" presStyleLbl="bgSibTrans2D1" presStyleIdx="3" presStyleCnt="5"/>
      <dgm:spPr/>
      <dgm:t>
        <a:bodyPr/>
        <a:lstStyle/>
        <a:p>
          <a:pPr rtl="1"/>
          <a:endParaRPr lang="ar-IQ"/>
        </a:p>
      </dgm:t>
    </dgm:pt>
    <dgm:pt modelId="{769AAE6E-29DE-4801-8D52-D451A77C241E}" type="pres">
      <dgm:prSet presAssocID="{3A9D3973-A3AB-4F93-BBDE-2733C8C99FCD}" presName="compNod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endParaRPr lang="ar-IQ"/>
        </a:p>
      </dgm:t>
    </dgm:pt>
    <dgm:pt modelId="{F4EE3D63-8272-40C3-85DB-C3390BB5C50A}" type="pres">
      <dgm:prSet presAssocID="{3A9D3973-A3AB-4F93-BBDE-2733C8C99FCD}" presName="dummyConnPt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endParaRPr lang="ar-IQ"/>
        </a:p>
      </dgm:t>
    </dgm:pt>
    <dgm:pt modelId="{831AC504-8AF0-428F-A9B3-9C3C66A38A53}" type="pres">
      <dgm:prSet presAssocID="{3A9D3973-A3AB-4F93-BBDE-2733C8C99FC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BC7DBA8C-5FDA-4701-AD4F-BEFC9E5AC35F}" type="pres">
      <dgm:prSet presAssocID="{B1A64359-E37D-4DFE-9135-6C260E2D1391}" presName="sibTrans" presStyleLbl="bgSibTrans2D1" presStyleIdx="4" presStyleCnt="5"/>
      <dgm:spPr/>
      <dgm:t>
        <a:bodyPr/>
        <a:lstStyle/>
        <a:p>
          <a:pPr rtl="1"/>
          <a:endParaRPr lang="ar-IQ"/>
        </a:p>
      </dgm:t>
    </dgm:pt>
    <dgm:pt modelId="{D4C70C5E-E251-44B2-8045-C061B711AEEE}" type="pres">
      <dgm:prSet presAssocID="{806A242F-D24E-47FE-AA39-3EEED451243A}" presName="compNod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endParaRPr lang="ar-IQ"/>
        </a:p>
      </dgm:t>
    </dgm:pt>
    <dgm:pt modelId="{732D2DE8-9FEF-44E9-8DA7-E6E20BCB92B6}" type="pres">
      <dgm:prSet presAssocID="{806A242F-D24E-47FE-AA39-3EEED451243A}" presName="dummyConnPt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1"/>
          <a:endParaRPr lang="ar-IQ"/>
        </a:p>
      </dgm:t>
    </dgm:pt>
    <dgm:pt modelId="{66460905-7505-47D0-B70F-D2A910C73469}" type="pres">
      <dgm:prSet presAssocID="{806A242F-D24E-47FE-AA39-3EEED451243A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</dgm:ptLst>
  <dgm:cxnLst>
    <dgm:cxn modelId="{50A8B39A-1EDF-42B4-B6D6-C6C8C11563CF}" srcId="{7A9731DA-97A4-46B0-A943-0CE7BF504586}" destId="{3E508AF2-A10B-44E1-8D60-00A2212F2B16}" srcOrd="3" destOrd="0" parTransId="{901A665D-B902-4EE2-97BD-781F1C941A88}" sibTransId="{5F15782A-5232-46EA-B442-C3C4E5D7047B}"/>
    <dgm:cxn modelId="{7196D3D3-0A61-42D5-B9C6-5A3062356631}" srcId="{7A9731DA-97A4-46B0-A943-0CE7BF504586}" destId="{3A9D3973-A3AB-4F93-BBDE-2733C8C99FCD}" srcOrd="4" destOrd="0" parTransId="{ACAF4D9F-FBCD-428E-BBB4-6C80B99E1357}" sibTransId="{B1A64359-E37D-4DFE-9135-6C260E2D1391}"/>
    <dgm:cxn modelId="{B2F63CB0-F10B-4BF7-87AF-C98684F86CDE}" srcId="{7A9731DA-97A4-46B0-A943-0CE7BF504586}" destId="{BB9BD63F-BF75-4AB3-BB6B-7BCD1BE3900B}" srcOrd="2" destOrd="0" parTransId="{38AECD7C-604B-477A-BBED-EB2FBF71ECD6}" sibTransId="{BC3FF0F9-46E7-4EC7-A89B-8DDC993FAFF7}"/>
    <dgm:cxn modelId="{BBBDDD72-81D7-4407-B7CF-093549826299}" type="presOf" srcId="{3E508AF2-A10B-44E1-8D60-00A2212F2B16}" destId="{5D8C88B0-D6B9-4F53-8AC4-AB92630ABEBD}" srcOrd="0" destOrd="0" presId="urn:microsoft.com/office/officeart/2005/8/layout/bProcess4"/>
    <dgm:cxn modelId="{AF4753D7-D1D3-44BF-B051-7580283AB9E6}" srcId="{7A9731DA-97A4-46B0-A943-0CE7BF504586}" destId="{806A242F-D24E-47FE-AA39-3EEED451243A}" srcOrd="5" destOrd="0" parTransId="{34CC578B-72CD-488E-8B6F-1FFD7B70EE4C}" sibTransId="{BCE06D7E-EB5C-48D3-8DEB-312BC6B0B2F5}"/>
    <dgm:cxn modelId="{DB92FD88-01FB-4E0E-976A-2836C656F812}" srcId="{7A9731DA-97A4-46B0-A943-0CE7BF504586}" destId="{ADA3EA3D-FB57-4AB7-A7A8-312F1B8D8843}" srcOrd="1" destOrd="0" parTransId="{ECB17BFC-FE64-4577-9255-A5271B8F8617}" sibTransId="{8483B05C-A07E-4B45-99C6-BF44F6A06B7B}"/>
    <dgm:cxn modelId="{0A0AA423-DA64-4604-8512-1B35B637202E}" type="presOf" srcId="{BC3FF0F9-46E7-4EC7-A89B-8DDC993FAFF7}" destId="{FABB10F8-F3F5-4881-B49B-FABE576FB036}" srcOrd="0" destOrd="0" presId="urn:microsoft.com/office/officeart/2005/8/layout/bProcess4"/>
    <dgm:cxn modelId="{CFE40422-F3D1-4443-89DE-BB0F77ADC905}" type="presOf" srcId="{681D617E-2129-4F6E-B2CB-CD91BD3D92DE}" destId="{7F4170BE-686C-4095-BD04-855C9F04BE0C}" srcOrd="0" destOrd="0" presId="urn:microsoft.com/office/officeart/2005/8/layout/bProcess4"/>
    <dgm:cxn modelId="{44C71BFA-4614-45F2-A06C-EF6D5E3F4D42}" type="presOf" srcId="{B1A64359-E37D-4DFE-9135-6C260E2D1391}" destId="{BC7DBA8C-5FDA-4701-AD4F-BEFC9E5AC35F}" srcOrd="0" destOrd="0" presId="urn:microsoft.com/office/officeart/2005/8/layout/bProcess4"/>
    <dgm:cxn modelId="{A2DD972C-25E8-4D21-A822-3EC904640CDF}" type="presOf" srcId="{BB9BD63F-BF75-4AB3-BB6B-7BCD1BE3900B}" destId="{1F50FB60-28EF-4246-970E-E71F255E1F1A}" srcOrd="0" destOrd="0" presId="urn:microsoft.com/office/officeart/2005/8/layout/bProcess4"/>
    <dgm:cxn modelId="{18D4A7AA-BD09-431A-955E-E9DC924CB9E0}" type="presOf" srcId="{5F15782A-5232-46EA-B442-C3C4E5D7047B}" destId="{64C664C5-F09E-4959-80A2-821945657DC9}" srcOrd="0" destOrd="0" presId="urn:microsoft.com/office/officeart/2005/8/layout/bProcess4"/>
    <dgm:cxn modelId="{E4FF1ABC-A4CD-4B9E-8BDE-66E3B34A7C33}" type="presOf" srcId="{8483B05C-A07E-4B45-99C6-BF44F6A06B7B}" destId="{91C5E680-40C9-4375-943B-06E8E79B572B}" srcOrd="0" destOrd="0" presId="urn:microsoft.com/office/officeart/2005/8/layout/bProcess4"/>
    <dgm:cxn modelId="{81CE4920-02C5-4803-A4F4-57498DBE4471}" type="presOf" srcId="{2A2245F7-EFA7-44B7-85DB-262CDB7B0109}" destId="{0BD944F2-7ABC-45D8-8B79-6F09A111F9BC}" srcOrd="0" destOrd="0" presId="urn:microsoft.com/office/officeart/2005/8/layout/bProcess4"/>
    <dgm:cxn modelId="{DB380087-E77E-4CDF-9EB9-75D045D02B24}" type="presOf" srcId="{ADA3EA3D-FB57-4AB7-A7A8-312F1B8D8843}" destId="{2EDCAF81-B073-468A-8C8E-1AA7E68B65CE}" srcOrd="0" destOrd="0" presId="urn:microsoft.com/office/officeart/2005/8/layout/bProcess4"/>
    <dgm:cxn modelId="{03463E9C-85C4-4F3F-A865-7A400F0058D1}" srcId="{7A9731DA-97A4-46B0-A943-0CE7BF504586}" destId="{681D617E-2129-4F6E-B2CB-CD91BD3D92DE}" srcOrd="0" destOrd="0" parTransId="{D33F4DFA-D206-405E-8F42-EDFB25C2C3CD}" sibTransId="{2A2245F7-EFA7-44B7-85DB-262CDB7B0109}"/>
    <dgm:cxn modelId="{00986FA2-623D-4E32-AEE7-572A2F9B28E0}" type="presOf" srcId="{806A242F-D24E-47FE-AA39-3EEED451243A}" destId="{66460905-7505-47D0-B70F-D2A910C73469}" srcOrd="0" destOrd="0" presId="urn:microsoft.com/office/officeart/2005/8/layout/bProcess4"/>
    <dgm:cxn modelId="{86909230-073E-456F-8FE6-EB34D7660E6C}" type="presOf" srcId="{7A9731DA-97A4-46B0-A943-0CE7BF504586}" destId="{562AAFCA-7F66-4E81-B7F2-C6C3681B3588}" srcOrd="0" destOrd="0" presId="urn:microsoft.com/office/officeart/2005/8/layout/bProcess4"/>
    <dgm:cxn modelId="{6C3D1665-0951-4B31-BC46-2F951C00D0FB}" type="presOf" srcId="{3A9D3973-A3AB-4F93-BBDE-2733C8C99FCD}" destId="{831AC504-8AF0-428F-A9B3-9C3C66A38A53}" srcOrd="0" destOrd="0" presId="urn:microsoft.com/office/officeart/2005/8/layout/bProcess4"/>
    <dgm:cxn modelId="{F7BED029-0CF3-44BA-952F-A7C0972B91A4}" type="presParOf" srcId="{562AAFCA-7F66-4E81-B7F2-C6C3681B3588}" destId="{55E3CE88-968E-41C0-A3A3-5783BA8D2EA0}" srcOrd="0" destOrd="0" presId="urn:microsoft.com/office/officeart/2005/8/layout/bProcess4"/>
    <dgm:cxn modelId="{A72F3E3E-5790-4B8D-9457-26C1812D77FC}" type="presParOf" srcId="{55E3CE88-968E-41C0-A3A3-5783BA8D2EA0}" destId="{22452BA4-9D47-4A26-9361-2F32BDE30108}" srcOrd="0" destOrd="0" presId="urn:microsoft.com/office/officeart/2005/8/layout/bProcess4"/>
    <dgm:cxn modelId="{E21E3DCE-DCF7-409A-B494-86EAA6F00E48}" type="presParOf" srcId="{55E3CE88-968E-41C0-A3A3-5783BA8D2EA0}" destId="{7F4170BE-686C-4095-BD04-855C9F04BE0C}" srcOrd="1" destOrd="0" presId="urn:microsoft.com/office/officeart/2005/8/layout/bProcess4"/>
    <dgm:cxn modelId="{0F3406E0-2B66-491D-8501-CBB860A5EEBA}" type="presParOf" srcId="{562AAFCA-7F66-4E81-B7F2-C6C3681B3588}" destId="{0BD944F2-7ABC-45D8-8B79-6F09A111F9BC}" srcOrd="1" destOrd="0" presId="urn:microsoft.com/office/officeart/2005/8/layout/bProcess4"/>
    <dgm:cxn modelId="{5E17766F-5AFC-4661-9FF1-5E3BFE0CC0BD}" type="presParOf" srcId="{562AAFCA-7F66-4E81-B7F2-C6C3681B3588}" destId="{492A6427-0D59-411C-8859-6F3AEC085AE3}" srcOrd="2" destOrd="0" presId="urn:microsoft.com/office/officeart/2005/8/layout/bProcess4"/>
    <dgm:cxn modelId="{8CFDF474-4F0D-457C-A231-A7E26A450153}" type="presParOf" srcId="{492A6427-0D59-411C-8859-6F3AEC085AE3}" destId="{27A669B7-00A6-40DD-97A6-6D1F05EE70BF}" srcOrd="0" destOrd="0" presId="urn:microsoft.com/office/officeart/2005/8/layout/bProcess4"/>
    <dgm:cxn modelId="{3BFC5B80-16CD-4A30-B901-8483695EF25A}" type="presParOf" srcId="{492A6427-0D59-411C-8859-6F3AEC085AE3}" destId="{2EDCAF81-B073-468A-8C8E-1AA7E68B65CE}" srcOrd="1" destOrd="0" presId="urn:microsoft.com/office/officeart/2005/8/layout/bProcess4"/>
    <dgm:cxn modelId="{8B7A493C-D461-461D-BBB9-421601E7B867}" type="presParOf" srcId="{562AAFCA-7F66-4E81-B7F2-C6C3681B3588}" destId="{91C5E680-40C9-4375-943B-06E8E79B572B}" srcOrd="3" destOrd="0" presId="urn:microsoft.com/office/officeart/2005/8/layout/bProcess4"/>
    <dgm:cxn modelId="{2DC14B16-5F70-46C1-A169-5E154A097CE9}" type="presParOf" srcId="{562AAFCA-7F66-4E81-B7F2-C6C3681B3588}" destId="{9761E6B5-A6FB-4504-B856-272E8899E633}" srcOrd="4" destOrd="0" presId="urn:microsoft.com/office/officeart/2005/8/layout/bProcess4"/>
    <dgm:cxn modelId="{FA0A3E47-22CF-48E3-9734-3F9C629C5CEF}" type="presParOf" srcId="{9761E6B5-A6FB-4504-B856-272E8899E633}" destId="{DF2ECCDB-436E-440C-80F0-D5B990AFE259}" srcOrd="0" destOrd="0" presId="urn:microsoft.com/office/officeart/2005/8/layout/bProcess4"/>
    <dgm:cxn modelId="{A162B880-3718-47A9-98AB-9C2766A33EBD}" type="presParOf" srcId="{9761E6B5-A6FB-4504-B856-272E8899E633}" destId="{1F50FB60-28EF-4246-970E-E71F255E1F1A}" srcOrd="1" destOrd="0" presId="urn:microsoft.com/office/officeart/2005/8/layout/bProcess4"/>
    <dgm:cxn modelId="{01255550-D33F-4784-8909-B77F82EBCA10}" type="presParOf" srcId="{562AAFCA-7F66-4E81-B7F2-C6C3681B3588}" destId="{FABB10F8-F3F5-4881-B49B-FABE576FB036}" srcOrd="5" destOrd="0" presId="urn:microsoft.com/office/officeart/2005/8/layout/bProcess4"/>
    <dgm:cxn modelId="{29DAE7B6-C002-441E-9BEB-1318752D9EE4}" type="presParOf" srcId="{562AAFCA-7F66-4E81-B7F2-C6C3681B3588}" destId="{632CB60C-462E-47FF-8F7A-EAC36A9CA89F}" srcOrd="6" destOrd="0" presId="urn:microsoft.com/office/officeart/2005/8/layout/bProcess4"/>
    <dgm:cxn modelId="{6EF860E8-4804-4E44-A7DC-C0619D70335F}" type="presParOf" srcId="{632CB60C-462E-47FF-8F7A-EAC36A9CA89F}" destId="{7AE809F1-AEA5-4684-A56A-64AB0D0BCB02}" srcOrd="0" destOrd="0" presId="urn:microsoft.com/office/officeart/2005/8/layout/bProcess4"/>
    <dgm:cxn modelId="{928BA954-C9A9-4315-AA0D-580D2D167FD2}" type="presParOf" srcId="{632CB60C-462E-47FF-8F7A-EAC36A9CA89F}" destId="{5D8C88B0-D6B9-4F53-8AC4-AB92630ABEBD}" srcOrd="1" destOrd="0" presId="urn:microsoft.com/office/officeart/2005/8/layout/bProcess4"/>
    <dgm:cxn modelId="{E1283491-AAA6-4751-8702-A4468FC53286}" type="presParOf" srcId="{562AAFCA-7F66-4E81-B7F2-C6C3681B3588}" destId="{64C664C5-F09E-4959-80A2-821945657DC9}" srcOrd="7" destOrd="0" presId="urn:microsoft.com/office/officeart/2005/8/layout/bProcess4"/>
    <dgm:cxn modelId="{4BDF98BE-3A14-4514-8A91-D429ED9A9DFA}" type="presParOf" srcId="{562AAFCA-7F66-4E81-B7F2-C6C3681B3588}" destId="{769AAE6E-29DE-4801-8D52-D451A77C241E}" srcOrd="8" destOrd="0" presId="urn:microsoft.com/office/officeart/2005/8/layout/bProcess4"/>
    <dgm:cxn modelId="{2CB3D325-B8F0-4B02-B09E-D11F7D98FDE2}" type="presParOf" srcId="{769AAE6E-29DE-4801-8D52-D451A77C241E}" destId="{F4EE3D63-8272-40C3-85DB-C3390BB5C50A}" srcOrd="0" destOrd="0" presId="urn:microsoft.com/office/officeart/2005/8/layout/bProcess4"/>
    <dgm:cxn modelId="{B0C78850-4D9D-47DD-8DDF-1D7315C20B39}" type="presParOf" srcId="{769AAE6E-29DE-4801-8D52-D451A77C241E}" destId="{831AC504-8AF0-428F-A9B3-9C3C66A38A53}" srcOrd="1" destOrd="0" presId="urn:microsoft.com/office/officeart/2005/8/layout/bProcess4"/>
    <dgm:cxn modelId="{1DC89603-036D-4E4F-88EF-6D94ABFA3111}" type="presParOf" srcId="{562AAFCA-7F66-4E81-B7F2-C6C3681B3588}" destId="{BC7DBA8C-5FDA-4701-AD4F-BEFC9E5AC35F}" srcOrd="9" destOrd="0" presId="urn:microsoft.com/office/officeart/2005/8/layout/bProcess4"/>
    <dgm:cxn modelId="{B4A5F19D-647C-4062-8765-4C9F4982D8BF}" type="presParOf" srcId="{562AAFCA-7F66-4E81-B7F2-C6C3681B3588}" destId="{D4C70C5E-E251-44B2-8045-C061B711AEEE}" srcOrd="10" destOrd="0" presId="urn:microsoft.com/office/officeart/2005/8/layout/bProcess4"/>
    <dgm:cxn modelId="{1AFABDD8-C06D-4E96-917D-19246FD2166A}" type="presParOf" srcId="{D4C70C5E-E251-44B2-8045-C061B711AEEE}" destId="{732D2DE8-9FEF-44E9-8DA7-E6E20BCB92B6}" srcOrd="0" destOrd="0" presId="urn:microsoft.com/office/officeart/2005/8/layout/bProcess4"/>
    <dgm:cxn modelId="{B0AEA93E-A205-425C-B095-A6687EA4291F}" type="presParOf" srcId="{D4C70C5E-E251-44B2-8045-C061B711AEEE}" destId="{66460905-7505-47D0-B70F-D2A910C73469}" srcOrd="1" destOrd="0" presId="urn:microsoft.com/office/officeart/2005/8/layout/bProcess4"/>
  </dgm:cxnLst>
  <dgm:bg>
    <a:effectLst>
      <a:glow rad="228600">
        <a:schemeClr val="accent1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843CD5-B8ED-4AFC-B6DB-5D5FE79F579E}" type="doc">
      <dgm:prSet loTypeId="urn:microsoft.com/office/officeart/2005/8/layout/default" loCatId="list" qsTypeId="urn:microsoft.com/office/officeart/2005/8/quickstyle/3d3" qsCatId="3D" csTypeId="urn:microsoft.com/office/officeart/2005/8/colors/accent1_1" csCatId="accent1" phldr="1"/>
      <dgm:spPr/>
      <dgm:t>
        <a:bodyPr/>
        <a:lstStyle/>
        <a:p>
          <a:pPr rtl="1"/>
          <a:endParaRPr lang="ar-IQ"/>
        </a:p>
      </dgm:t>
    </dgm:pt>
    <dgm:pt modelId="{2DC215BE-58C9-42FE-886F-1184AB788497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  <a:ln>
          <a:solidFill>
            <a:srgbClr val="FF0000"/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مستندات الحسابات</a:t>
          </a:r>
          <a:endParaRPr lang="ar-IQ" dirty="0"/>
        </a:p>
      </dgm:t>
    </dgm:pt>
    <dgm:pt modelId="{DD2BBE80-0A3C-47F0-86A9-826E61A1854C}" type="parTrans" cxnId="{77C58A5D-1FE2-4E1D-815D-548BE7E35CB3}">
      <dgm:prSet/>
      <dgm:spPr/>
      <dgm:t>
        <a:bodyPr/>
        <a:lstStyle/>
        <a:p>
          <a:pPr rtl="1"/>
          <a:endParaRPr lang="ar-IQ"/>
        </a:p>
      </dgm:t>
    </dgm:pt>
    <dgm:pt modelId="{FB9D4722-09A7-4E91-8F27-72BE65AC0DC1}" type="sibTrans" cxnId="{77C58A5D-1FE2-4E1D-815D-548BE7E35CB3}">
      <dgm:prSet/>
      <dgm:spPr/>
      <dgm:t>
        <a:bodyPr/>
        <a:lstStyle/>
        <a:p>
          <a:pPr rtl="1"/>
          <a:endParaRPr lang="ar-IQ"/>
        </a:p>
      </dgm:t>
    </dgm:pt>
    <dgm:pt modelId="{FFDD121A-C46D-4DBA-B6A9-5AAB189DF1CF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  <a:ln>
          <a:solidFill>
            <a:srgbClr val="FF0000"/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الموظفين</a:t>
          </a:r>
          <a:endParaRPr lang="ar-IQ" dirty="0"/>
        </a:p>
      </dgm:t>
    </dgm:pt>
    <dgm:pt modelId="{BA715600-644A-4720-BC44-F17E9E483AF9}" type="parTrans" cxnId="{4C1CFB76-C327-4B44-8B49-E9C1414A2404}">
      <dgm:prSet/>
      <dgm:spPr/>
      <dgm:t>
        <a:bodyPr/>
        <a:lstStyle/>
        <a:p>
          <a:pPr rtl="1"/>
          <a:endParaRPr lang="ar-IQ"/>
        </a:p>
      </dgm:t>
    </dgm:pt>
    <dgm:pt modelId="{FDC9A3B5-FE86-4250-8CA7-067BD0D4D9C2}" type="sibTrans" cxnId="{4C1CFB76-C327-4B44-8B49-E9C1414A2404}">
      <dgm:prSet/>
      <dgm:spPr/>
      <dgm:t>
        <a:bodyPr/>
        <a:lstStyle/>
        <a:p>
          <a:pPr rtl="1"/>
          <a:endParaRPr lang="ar-IQ"/>
        </a:p>
      </dgm:t>
    </dgm:pt>
    <dgm:pt modelId="{8B38D372-A807-4EB9-88DE-3E4C407C16E5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  <a:ln>
          <a:solidFill>
            <a:srgbClr val="FF0000"/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dirty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المرضى</a:t>
          </a:r>
          <a:endParaRPr lang="ar-IQ" dirty="0"/>
        </a:p>
      </dgm:t>
    </dgm:pt>
    <dgm:pt modelId="{8451117E-9A8A-4D03-AA29-049DA4D4E69F}" type="parTrans" cxnId="{8C06C73A-9FA3-4C69-8A77-2D4D020172AF}">
      <dgm:prSet/>
      <dgm:spPr/>
      <dgm:t>
        <a:bodyPr/>
        <a:lstStyle/>
        <a:p>
          <a:pPr rtl="1"/>
          <a:endParaRPr lang="ar-IQ"/>
        </a:p>
      </dgm:t>
    </dgm:pt>
    <dgm:pt modelId="{E0E52F05-E6C7-4FA2-A28D-23A5078526B4}" type="sibTrans" cxnId="{8C06C73A-9FA3-4C69-8A77-2D4D020172AF}">
      <dgm:prSet/>
      <dgm:spPr/>
      <dgm:t>
        <a:bodyPr/>
        <a:lstStyle/>
        <a:p>
          <a:pPr rtl="1"/>
          <a:endParaRPr lang="ar-IQ"/>
        </a:p>
      </dgm:t>
    </dgm:pt>
    <dgm:pt modelId="{C268E51F-C9BC-4756-9E9F-796314356CF9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  <a:ln>
          <a:solidFill>
            <a:srgbClr val="FF0000"/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للصيدليات</a:t>
          </a:r>
          <a:endParaRPr lang="ar-IQ" dirty="0"/>
        </a:p>
      </dgm:t>
    </dgm:pt>
    <dgm:pt modelId="{282F6D1A-9BE5-4CD3-A6A3-2EC2F9D2C8AB}" type="parTrans" cxnId="{86615092-C5AE-4020-8B70-572EF0A708CC}">
      <dgm:prSet/>
      <dgm:spPr/>
      <dgm:t>
        <a:bodyPr/>
        <a:lstStyle/>
        <a:p>
          <a:pPr rtl="1"/>
          <a:endParaRPr lang="ar-IQ"/>
        </a:p>
      </dgm:t>
    </dgm:pt>
    <dgm:pt modelId="{42DDF7BE-F1B6-41A6-A78D-1AF14BE133EC}" type="sibTrans" cxnId="{86615092-C5AE-4020-8B70-572EF0A708CC}">
      <dgm:prSet/>
      <dgm:spPr/>
      <dgm:t>
        <a:bodyPr/>
        <a:lstStyle/>
        <a:p>
          <a:pPr rtl="1"/>
          <a:endParaRPr lang="ar-IQ"/>
        </a:p>
      </dgm:t>
    </dgm:pt>
    <dgm:pt modelId="{56E1656A-64A8-4DA3-9F3B-70BFB6C5AAC9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  <a:ln>
          <a:solidFill>
            <a:srgbClr val="FF0000"/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الإنديكس الاحصائي</a:t>
          </a:r>
          <a:endParaRPr lang="en-US" b="1" dirty="0" smtClean="0">
            <a:effectLst/>
            <a:latin typeface="Times New Roman" panose="02020603050405020304" pitchFamily="18" charset="0"/>
          </a:endParaRPr>
        </a:p>
      </dgm:t>
    </dgm:pt>
    <dgm:pt modelId="{C5C13C9F-447D-4458-8CCB-4A7BE402EA75}" type="parTrans" cxnId="{77BE06A2-9D24-4752-821A-24120BD498F9}">
      <dgm:prSet/>
      <dgm:spPr/>
      <dgm:t>
        <a:bodyPr/>
        <a:lstStyle/>
        <a:p>
          <a:pPr rtl="1"/>
          <a:endParaRPr lang="ar-IQ"/>
        </a:p>
      </dgm:t>
    </dgm:pt>
    <dgm:pt modelId="{139DA179-20BE-49D9-83CF-076F8EEC76B4}" type="sibTrans" cxnId="{77BE06A2-9D24-4752-821A-24120BD498F9}">
      <dgm:prSet/>
      <dgm:spPr/>
      <dgm:t>
        <a:bodyPr/>
        <a:lstStyle/>
        <a:p>
          <a:pPr rtl="1"/>
          <a:endParaRPr lang="ar-IQ"/>
        </a:p>
      </dgm:t>
    </dgm:pt>
    <dgm:pt modelId="{92865FB2-62DB-481C-BCEE-6C1CE1E5CC83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  <a:ln>
          <a:solidFill>
            <a:srgbClr val="FF0000"/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لإدارة المستشفيات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1BA583F3-620C-4121-B209-8853C84869C2}" type="parTrans" cxnId="{5262EA8C-71E5-4F76-841E-F161A0E912CB}">
      <dgm:prSet/>
      <dgm:spPr/>
      <dgm:t>
        <a:bodyPr/>
        <a:lstStyle/>
        <a:p>
          <a:pPr rtl="1"/>
          <a:endParaRPr lang="ar-IQ"/>
        </a:p>
      </dgm:t>
    </dgm:pt>
    <dgm:pt modelId="{7A9EDB11-9B2C-4027-A595-791688BCA985}" type="sibTrans" cxnId="{5262EA8C-71E5-4F76-841E-F161A0E912CB}">
      <dgm:prSet/>
      <dgm:spPr/>
      <dgm:t>
        <a:bodyPr/>
        <a:lstStyle/>
        <a:p>
          <a:pPr rtl="1"/>
          <a:endParaRPr lang="ar-IQ"/>
        </a:p>
      </dgm:t>
    </dgm:pt>
    <dgm:pt modelId="{D3A9A59D-E1BA-4987-B972-12FB81EBEF0D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  <a:ln>
          <a:solidFill>
            <a:srgbClr val="FF0000"/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</a:t>
          </a:r>
          <a:r>
            <a:rPr lang="en-US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Q-system</a:t>
          </a: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لتنظيم دخول المراجعين للاستشاريات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E2C7BA65-8576-4AA7-849D-92E7049E7697}" type="parTrans" cxnId="{AB1A980F-1225-434B-A4B8-AC70A64A2F37}">
      <dgm:prSet/>
      <dgm:spPr/>
      <dgm:t>
        <a:bodyPr/>
        <a:lstStyle/>
        <a:p>
          <a:pPr rtl="1"/>
          <a:endParaRPr lang="ar-IQ"/>
        </a:p>
      </dgm:t>
    </dgm:pt>
    <dgm:pt modelId="{E2AB7E8A-60BC-4D69-A0EC-27AEE4B6E4B5}" type="sibTrans" cxnId="{AB1A980F-1225-434B-A4B8-AC70A64A2F37}">
      <dgm:prSet/>
      <dgm:spPr/>
      <dgm:t>
        <a:bodyPr/>
        <a:lstStyle/>
        <a:p>
          <a:pPr rtl="1"/>
          <a:endParaRPr lang="ar-IQ"/>
        </a:p>
      </dgm:t>
    </dgm:pt>
    <dgm:pt modelId="{3D6CDE52-4E87-4CA4-9E3C-45371DD982B3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  <a:ln>
          <a:solidFill>
            <a:srgbClr val="FF0000"/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rtl="1"/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للمخازن والمستودعات</a:t>
          </a:r>
          <a:endParaRPr lang="ar-IQ" b="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gm:t>
    </dgm:pt>
    <dgm:pt modelId="{2B55D182-DA69-483F-9531-85A78029EC4F}" type="parTrans" cxnId="{5668A4D4-2430-426C-A251-D6F3D713D3A3}">
      <dgm:prSet/>
      <dgm:spPr/>
      <dgm:t>
        <a:bodyPr/>
        <a:lstStyle/>
        <a:p>
          <a:pPr rtl="1"/>
          <a:endParaRPr lang="ar-IQ"/>
        </a:p>
      </dgm:t>
    </dgm:pt>
    <dgm:pt modelId="{61882FFA-1079-49FD-B815-5B346D9AE7F0}" type="sibTrans" cxnId="{5668A4D4-2430-426C-A251-D6F3D713D3A3}">
      <dgm:prSet/>
      <dgm:spPr/>
      <dgm:t>
        <a:bodyPr/>
        <a:lstStyle/>
        <a:p>
          <a:pPr rtl="1"/>
          <a:endParaRPr lang="ar-IQ"/>
        </a:p>
      </dgm:t>
    </dgm:pt>
    <dgm:pt modelId="{75EAA34D-9B8E-466E-8F8C-8E70CFB3FEC5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  <a:ln>
          <a:solidFill>
            <a:srgbClr val="FF0000"/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b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للولادات والوفيات</a:t>
          </a:r>
          <a:endParaRPr lang="ar-IQ" dirty="0"/>
        </a:p>
      </dgm:t>
    </dgm:pt>
    <dgm:pt modelId="{99616C1B-3CA7-45FF-B9ED-F03CE4331D06}" type="sibTrans" cxnId="{5A7B0809-E0B0-4CFF-A088-3E9DC493B1A3}">
      <dgm:prSet/>
      <dgm:spPr/>
      <dgm:t>
        <a:bodyPr/>
        <a:lstStyle/>
        <a:p>
          <a:pPr rtl="1"/>
          <a:endParaRPr lang="ar-IQ"/>
        </a:p>
      </dgm:t>
    </dgm:pt>
    <dgm:pt modelId="{64673ACC-A283-4771-B491-4D738C9A10D6}" type="parTrans" cxnId="{5A7B0809-E0B0-4CFF-A088-3E9DC493B1A3}">
      <dgm:prSet/>
      <dgm:spPr/>
      <dgm:t>
        <a:bodyPr/>
        <a:lstStyle/>
        <a:p>
          <a:pPr rtl="1"/>
          <a:endParaRPr lang="ar-IQ"/>
        </a:p>
      </dgm:t>
    </dgm:pt>
    <dgm:pt modelId="{8775AAD4-6660-475E-B8D8-6B8E088B2ADC}" type="pres">
      <dgm:prSet presAssocID="{68843CD5-B8ED-4AFC-B6DB-5D5FE79F579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IQ"/>
        </a:p>
      </dgm:t>
    </dgm:pt>
    <dgm:pt modelId="{D5CFC15B-BB0E-49A2-8672-732A7B00434C}" type="pres">
      <dgm:prSet presAssocID="{2DC215BE-58C9-42FE-886F-1184AB78849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90974C81-2CE6-4F9C-A4D2-1963A9B9960E}" type="pres">
      <dgm:prSet presAssocID="{FB9D4722-09A7-4E91-8F27-72BE65AC0DC1}" presName="sibTrans" presStyleCnt="0"/>
      <dgm:spPr/>
      <dgm:t>
        <a:bodyPr/>
        <a:lstStyle/>
        <a:p>
          <a:pPr rtl="1"/>
          <a:endParaRPr lang="ar-IQ"/>
        </a:p>
      </dgm:t>
    </dgm:pt>
    <dgm:pt modelId="{18B770C6-148D-4691-94AD-1929DA75AA78}" type="pres">
      <dgm:prSet presAssocID="{FFDD121A-C46D-4DBA-B6A9-5AAB189DF1CF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AA54210B-CB7E-4402-A8AC-A25129502064}" type="pres">
      <dgm:prSet presAssocID="{FDC9A3B5-FE86-4250-8CA7-067BD0D4D9C2}" presName="sibTrans" presStyleCnt="0"/>
      <dgm:spPr/>
      <dgm:t>
        <a:bodyPr/>
        <a:lstStyle/>
        <a:p>
          <a:pPr rtl="1"/>
          <a:endParaRPr lang="ar-IQ"/>
        </a:p>
      </dgm:t>
    </dgm:pt>
    <dgm:pt modelId="{0AEE2391-3E77-4A3A-B448-78313BA3C80C}" type="pres">
      <dgm:prSet presAssocID="{8B38D372-A807-4EB9-88DE-3E4C407C16E5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39586319-2BE5-4CB2-AD4F-A9775ACEA872}" type="pres">
      <dgm:prSet presAssocID="{E0E52F05-E6C7-4FA2-A28D-23A5078526B4}" presName="sibTrans" presStyleCnt="0"/>
      <dgm:spPr/>
      <dgm:t>
        <a:bodyPr/>
        <a:lstStyle/>
        <a:p>
          <a:pPr rtl="1"/>
          <a:endParaRPr lang="ar-IQ"/>
        </a:p>
      </dgm:t>
    </dgm:pt>
    <dgm:pt modelId="{9DDAC20E-27E4-410E-8EAE-2ACDF5EB060C}" type="pres">
      <dgm:prSet presAssocID="{C268E51F-C9BC-4756-9E9F-796314356CF9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189A6F1-0D2C-4C01-A45F-97AA38364876}" type="pres">
      <dgm:prSet presAssocID="{42DDF7BE-F1B6-41A6-A78D-1AF14BE133EC}" presName="sibTrans" presStyleCnt="0"/>
      <dgm:spPr/>
      <dgm:t>
        <a:bodyPr/>
        <a:lstStyle/>
        <a:p>
          <a:pPr rtl="1"/>
          <a:endParaRPr lang="ar-IQ"/>
        </a:p>
      </dgm:t>
    </dgm:pt>
    <dgm:pt modelId="{B825D967-033A-4D4E-B8D4-9E153C03B12F}" type="pres">
      <dgm:prSet presAssocID="{56E1656A-64A8-4DA3-9F3B-70BFB6C5AAC9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04E2D071-0626-453D-9D61-955ABDCAE4D8}" type="pres">
      <dgm:prSet presAssocID="{139DA179-20BE-49D9-83CF-076F8EEC76B4}" presName="sibTrans" presStyleCnt="0"/>
      <dgm:spPr/>
      <dgm:t>
        <a:bodyPr/>
        <a:lstStyle/>
        <a:p>
          <a:pPr rtl="1"/>
          <a:endParaRPr lang="ar-IQ"/>
        </a:p>
      </dgm:t>
    </dgm:pt>
    <dgm:pt modelId="{734812AC-1984-45C6-A3C1-BF5CCAB98D71}" type="pres">
      <dgm:prSet presAssocID="{75EAA34D-9B8E-466E-8F8C-8E70CFB3FEC5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99556AD-2A18-44CD-9FC6-86FE69FE5F89}" type="pres">
      <dgm:prSet presAssocID="{99616C1B-3CA7-45FF-B9ED-F03CE4331D06}" presName="sibTrans" presStyleCnt="0"/>
      <dgm:spPr/>
      <dgm:t>
        <a:bodyPr/>
        <a:lstStyle/>
        <a:p>
          <a:pPr rtl="1"/>
          <a:endParaRPr lang="ar-IQ"/>
        </a:p>
      </dgm:t>
    </dgm:pt>
    <dgm:pt modelId="{209BB1D7-41E6-4519-8B02-4C774CF5C6B1}" type="pres">
      <dgm:prSet presAssocID="{92865FB2-62DB-481C-BCEE-6C1CE1E5CC83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B604DBC4-D599-4D3E-8BC2-417575CAF54D}" type="pres">
      <dgm:prSet presAssocID="{7A9EDB11-9B2C-4027-A595-791688BCA985}" presName="sibTrans" presStyleCnt="0"/>
      <dgm:spPr/>
      <dgm:t>
        <a:bodyPr/>
        <a:lstStyle/>
        <a:p>
          <a:pPr rtl="1"/>
          <a:endParaRPr lang="ar-IQ"/>
        </a:p>
      </dgm:t>
    </dgm:pt>
    <dgm:pt modelId="{DE39269F-2DDC-4771-A116-4781EDD782A6}" type="pres">
      <dgm:prSet presAssocID="{D3A9A59D-E1BA-4987-B972-12FB81EBEF0D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72CE1A2B-356C-494B-BA2E-A4717A1F6D32}" type="pres">
      <dgm:prSet presAssocID="{E2AB7E8A-60BC-4D69-A0EC-27AEE4B6E4B5}" presName="sibTrans" presStyleCnt="0"/>
      <dgm:spPr/>
      <dgm:t>
        <a:bodyPr/>
        <a:lstStyle/>
        <a:p>
          <a:pPr rtl="1"/>
          <a:endParaRPr lang="ar-IQ"/>
        </a:p>
      </dgm:t>
    </dgm:pt>
    <dgm:pt modelId="{E36BF103-78B0-482A-BBC3-A0E534E8816B}" type="pres">
      <dgm:prSet presAssocID="{3D6CDE52-4E87-4CA4-9E3C-45371DD982B3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</dgm:ptLst>
  <dgm:cxnLst>
    <dgm:cxn modelId="{25181E83-1C16-43F6-A533-141CEC1025EA}" type="presOf" srcId="{92865FB2-62DB-481C-BCEE-6C1CE1E5CC83}" destId="{209BB1D7-41E6-4519-8B02-4C774CF5C6B1}" srcOrd="0" destOrd="0" presId="urn:microsoft.com/office/officeart/2005/8/layout/default"/>
    <dgm:cxn modelId="{77BE06A2-9D24-4752-821A-24120BD498F9}" srcId="{68843CD5-B8ED-4AFC-B6DB-5D5FE79F579E}" destId="{56E1656A-64A8-4DA3-9F3B-70BFB6C5AAC9}" srcOrd="4" destOrd="0" parTransId="{C5C13C9F-447D-4458-8CCB-4A7BE402EA75}" sibTransId="{139DA179-20BE-49D9-83CF-076F8EEC76B4}"/>
    <dgm:cxn modelId="{5262EA8C-71E5-4F76-841E-F161A0E912CB}" srcId="{68843CD5-B8ED-4AFC-B6DB-5D5FE79F579E}" destId="{92865FB2-62DB-481C-BCEE-6C1CE1E5CC83}" srcOrd="6" destOrd="0" parTransId="{1BA583F3-620C-4121-B209-8853C84869C2}" sibTransId="{7A9EDB11-9B2C-4027-A595-791688BCA985}"/>
    <dgm:cxn modelId="{4452823D-63BD-4996-BBFA-B6B38F5C2D29}" type="presOf" srcId="{3D6CDE52-4E87-4CA4-9E3C-45371DD982B3}" destId="{E36BF103-78B0-482A-BBC3-A0E534E8816B}" srcOrd="0" destOrd="0" presId="urn:microsoft.com/office/officeart/2005/8/layout/default"/>
    <dgm:cxn modelId="{57455BEC-705A-4D19-A567-44E3F216E4EE}" type="presOf" srcId="{C268E51F-C9BC-4756-9E9F-796314356CF9}" destId="{9DDAC20E-27E4-410E-8EAE-2ACDF5EB060C}" srcOrd="0" destOrd="0" presId="urn:microsoft.com/office/officeart/2005/8/layout/default"/>
    <dgm:cxn modelId="{BEF01949-7460-490A-AD6C-F66AF9A9A593}" type="presOf" srcId="{56E1656A-64A8-4DA3-9F3B-70BFB6C5AAC9}" destId="{B825D967-033A-4D4E-B8D4-9E153C03B12F}" srcOrd="0" destOrd="0" presId="urn:microsoft.com/office/officeart/2005/8/layout/default"/>
    <dgm:cxn modelId="{5A7B0809-E0B0-4CFF-A088-3E9DC493B1A3}" srcId="{68843CD5-B8ED-4AFC-B6DB-5D5FE79F579E}" destId="{75EAA34D-9B8E-466E-8F8C-8E70CFB3FEC5}" srcOrd="5" destOrd="0" parTransId="{64673ACC-A283-4771-B491-4D738C9A10D6}" sibTransId="{99616C1B-3CA7-45FF-B9ED-F03CE4331D06}"/>
    <dgm:cxn modelId="{4C1CFB76-C327-4B44-8B49-E9C1414A2404}" srcId="{68843CD5-B8ED-4AFC-B6DB-5D5FE79F579E}" destId="{FFDD121A-C46D-4DBA-B6A9-5AAB189DF1CF}" srcOrd="1" destOrd="0" parTransId="{BA715600-644A-4720-BC44-F17E9E483AF9}" sibTransId="{FDC9A3B5-FE86-4250-8CA7-067BD0D4D9C2}"/>
    <dgm:cxn modelId="{2314FC80-6ACD-4E03-A7CE-B33D33AA52FC}" type="presOf" srcId="{8B38D372-A807-4EB9-88DE-3E4C407C16E5}" destId="{0AEE2391-3E77-4A3A-B448-78313BA3C80C}" srcOrd="0" destOrd="0" presId="urn:microsoft.com/office/officeart/2005/8/layout/default"/>
    <dgm:cxn modelId="{8C06C73A-9FA3-4C69-8A77-2D4D020172AF}" srcId="{68843CD5-B8ED-4AFC-B6DB-5D5FE79F579E}" destId="{8B38D372-A807-4EB9-88DE-3E4C407C16E5}" srcOrd="2" destOrd="0" parTransId="{8451117E-9A8A-4D03-AA29-049DA4D4E69F}" sibTransId="{E0E52F05-E6C7-4FA2-A28D-23A5078526B4}"/>
    <dgm:cxn modelId="{D64E7EB0-D596-4982-88A2-A022FB8FFFAA}" type="presOf" srcId="{2DC215BE-58C9-42FE-886F-1184AB788497}" destId="{D5CFC15B-BB0E-49A2-8672-732A7B00434C}" srcOrd="0" destOrd="0" presId="urn:microsoft.com/office/officeart/2005/8/layout/default"/>
    <dgm:cxn modelId="{F66AD4EB-290C-4822-80AC-E14BA1082074}" type="presOf" srcId="{FFDD121A-C46D-4DBA-B6A9-5AAB189DF1CF}" destId="{18B770C6-148D-4691-94AD-1929DA75AA78}" srcOrd="0" destOrd="0" presId="urn:microsoft.com/office/officeart/2005/8/layout/default"/>
    <dgm:cxn modelId="{86615092-C5AE-4020-8B70-572EF0A708CC}" srcId="{68843CD5-B8ED-4AFC-B6DB-5D5FE79F579E}" destId="{C268E51F-C9BC-4756-9E9F-796314356CF9}" srcOrd="3" destOrd="0" parTransId="{282F6D1A-9BE5-4CD3-A6A3-2EC2F9D2C8AB}" sibTransId="{42DDF7BE-F1B6-41A6-A78D-1AF14BE133EC}"/>
    <dgm:cxn modelId="{03B8C5EB-4F94-49BA-819C-F36B834B7FD7}" type="presOf" srcId="{D3A9A59D-E1BA-4987-B972-12FB81EBEF0D}" destId="{DE39269F-2DDC-4771-A116-4781EDD782A6}" srcOrd="0" destOrd="0" presId="urn:microsoft.com/office/officeart/2005/8/layout/default"/>
    <dgm:cxn modelId="{AB1A980F-1225-434B-A4B8-AC70A64A2F37}" srcId="{68843CD5-B8ED-4AFC-B6DB-5D5FE79F579E}" destId="{D3A9A59D-E1BA-4987-B972-12FB81EBEF0D}" srcOrd="7" destOrd="0" parTransId="{E2C7BA65-8576-4AA7-849D-92E7049E7697}" sibTransId="{E2AB7E8A-60BC-4D69-A0EC-27AEE4B6E4B5}"/>
    <dgm:cxn modelId="{77C58A5D-1FE2-4E1D-815D-548BE7E35CB3}" srcId="{68843CD5-B8ED-4AFC-B6DB-5D5FE79F579E}" destId="{2DC215BE-58C9-42FE-886F-1184AB788497}" srcOrd="0" destOrd="0" parTransId="{DD2BBE80-0A3C-47F0-86A9-826E61A1854C}" sibTransId="{FB9D4722-09A7-4E91-8F27-72BE65AC0DC1}"/>
    <dgm:cxn modelId="{83933D95-39CE-4C4F-93BE-1EA03ABF1CAC}" type="presOf" srcId="{68843CD5-B8ED-4AFC-B6DB-5D5FE79F579E}" destId="{8775AAD4-6660-475E-B8D8-6B8E088B2ADC}" srcOrd="0" destOrd="0" presId="urn:microsoft.com/office/officeart/2005/8/layout/default"/>
    <dgm:cxn modelId="{34CFE7DC-5DB8-4E40-8DF3-2D022F191503}" type="presOf" srcId="{75EAA34D-9B8E-466E-8F8C-8E70CFB3FEC5}" destId="{734812AC-1984-45C6-A3C1-BF5CCAB98D71}" srcOrd="0" destOrd="0" presId="urn:microsoft.com/office/officeart/2005/8/layout/default"/>
    <dgm:cxn modelId="{5668A4D4-2430-426C-A251-D6F3D713D3A3}" srcId="{68843CD5-B8ED-4AFC-B6DB-5D5FE79F579E}" destId="{3D6CDE52-4E87-4CA4-9E3C-45371DD982B3}" srcOrd="8" destOrd="0" parTransId="{2B55D182-DA69-483F-9531-85A78029EC4F}" sibTransId="{61882FFA-1079-49FD-B815-5B346D9AE7F0}"/>
    <dgm:cxn modelId="{BB160E20-7477-4413-B439-4553622DD900}" type="presParOf" srcId="{8775AAD4-6660-475E-B8D8-6B8E088B2ADC}" destId="{D5CFC15B-BB0E-49A2-8672-732A7B00434C}" srcOrd="0" destOrd="0" presId="urn:microsoft.com/office/officeart/2005/8/layout/default"/>
    <dgm:cxn modelId="{94BF8C8E-37E6-4777-8C62-96900B3B6048}" type="presParOf" srcId="{8775AAD4-6660-475E-B8D8-6B8E088B2ADC}" destId="{90974C81-2CE6-4F9C-A4D2-1963A9B9960E}" srcOrd="1" destOrd="0" presId="urn:microsoft.com/office/officeart/2005/8/layout/default"/>
    <dgm:cxn modelId="{10753210-A57C-4BB9-A758-D760D39B272D}" type="presParOf" srcId="{8775AAD4-6660-475E-B8D8-6B8E088B2ADC}" destId="{18B770C6-148D-4691-94AD-1929DA75AA78}" srcOrd="2" destOrd="0" presId="urn:microsoft.com/office/officeart/2005/8/layout/default"/>
    <dgm:cxn modelId="{31CAB448-D1A7-417F-AB73-24846B7EF39E}" type="presParOf" srcId="{8775AAD4-6660-475E-B8D8-6B8E088B2ADC}" destId="{AA54210B-CB7E-4402-A8AC-A25129502064}" srcOrd="3" destOrd="0" presId="urn:microsoft.com/office/officeart/2005/8/layout/default"/>
    <dgm:cxn modelId="{F8FD287B-6D88-443F-803A-A62B6A2AC142}" type="presParOf" srcId="{8775AAD4-6660-475E-B8D8-6B8E088B2ADC}" destId="{0AEE2391-3E77-4A3A-B448-78313BA3C80C}" srcOrd="4" destOrd="0" presId="urn:microsoft.com/office/officeart/2005/8/layout/default"/>
    <dgm:cxn modelId="{1A05592E-78C2-4BA0-951A-B6AB809F5FB8}" type="presParOf" srcId="{8775AAD4-6660-475E-B8D8-6B8E088B2ADC}" destId="{39586319-2BE5-4CB2-AD4F-A9775ACEA872}" srcOrd="5" destOrd="0" presId="urn:microsoft.com/office/officeart/2005/8/layout/default"/>
    <dgm:cxn modelId="{FD47F6D2-F219-421B-A672-9774CB6E0995}" type="presParOf" srcId="{8775AAD4-6660-475E-B8D8-6B8E088B2ADC}" destId="{9DDAC20E-27E4-410E-8EAE-2ACDF5EB060C}" srcOrd="6" destOrd="0" presId="urn:microsoft.com/office/officeart/2005/8/layout/default"/>
    <dgm:cxn modelId="{B37660C1-402E-4D9C-8E8F-241678163681}" type="presParOf" srcId="{8775AAD4-6660-475E-B8D8-6B8E088B2ADC}" destId="{5189A6F1-0D2C-4C01-A45F-97AA38364876}" srcOrd="7" destOrd="0" presId="urn:microsoft.com/office/officeart/2005/8/layout/default"/>
    <dgm:cxn modelId="{108BA159-ED1E-4697-BFFC-08072D22A677}" type="presParOf" srcId="{8775AAD4-6660-475E-B8D8-6B8E088B2ADC}" destId="{B825D967-033A-4D4E-B8D4-9E153C03B12F}" srcOrd="8" destOrd="0" presId="urn:microsoft.com/office/officeart/2005/8/layout/default"/>
    <dgm:cxn modelId="{23961E38-5BFC-4A0F-BBC9-5577EA2CFDD1}" type="presParOf" srcId="{8775AAD4-6660-475E-B8D8-6B8E088B2ADC}" destId="{04E2D071-0626-453D-9D61-955ABDCAE4D8}" srcOrd="9" destOrd="0" presId="urn:microsoft.com/office/officeart/2005/8/layout/default"/>
    <dgm:cxn modelId="{049C6F5B-D402-4E86-9D41-EAF6BBA91FFC}" type="presParOf" srcId="{8775AAD4-6660-475E-B8D8-6B8E088B2ADC}" destId="{734812AC-1984-45C6-A3C1-BF5CCAB98D71}" srcOrd="10" destOrd="0" presId="urn:microsoft.com/office/officeart/2005/8/layout/default"/>
    <dgm:cxn modelId="{3E38D9E8-F040-4822-BDE9-73C67B0653F3}" type="presParOf" srcId="{8775AAD4-6660-475E-B8D8-6B8E088B2ADC}" destId="{599556AD-2A18-44CD-9FC6-86FE69FE5F89}" srcOrd="11" destOrd="0" presId="urn:microsoft.com/office/officeart/2005/8/layout/default"/>
    <dgm:cxn modelId="{35084ADA-B58C-4642-9D25-BA61705B291E}" type="presParOf" srcId="{8775AAD4-6660-475E-B8D8-6B8E088B2ADC}" destId="{209BB1D7-41E6-4519-8B02-4C774CF5C6B1}" srcOrd="12" destOrd="0" presId="urn:microsoft.com/office/officeart/2005/8/layout/default"/>
    <dgm:cxn modelId="{0A029854-B9AD-42BF-BBEA-7E2B4E78A488}" type="presParOf" srcId="{8775AAD4-6660-475E-B8D8-6B8E088B2ADC}" destId="{B604DBC4-D599-4D3E-8BC2-417575CAF54D}" srcOrd="13" destOrd="0" presId="urn:microsoft.com/office/officeart/2005/8/layout/default"/>
    <dgm:cxn modelId="{4DA18167-1B94-4011-9C0E-F0B41CCF3916}" type="presParOf" srcId="{8775AAD4-6660-475E-B8D8-6B8E088B2ADC}" destId="{DE39269F-2DDC-4771-A116-4781EDD782A6}" srcOrd="14" destOrd="0" presId="urn:microsoft.com/office/officeart/2005/8/layout/default"/>
    <dgm:cxn modelId="{8F615FA2-D93D-46FE-978D-E3BFB76F3DE4}" type="presParOf" srcId="{8775AAD4-6660-475E-B8D8-6B8E088B2ADC}" destId="{72CE1A2B-356C-494B-BA2E-A4717A1F6D32}" srcOrd="15" destOrd="0" presId="urn:microsoft.com/office/officeart/2005/8/layout/default"/>
    <dgm:cxn modelId="{E17BAB47-D452-4F16-84F2-8FF61DC52908}" type="presParOf" srcId="{8775AAD4-6660-475E-B8D8-6B8E088B2ADC}" destId="{E36BF103-78B0-482A-BBC3-A0E534E8816B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D944F2-7ABC-45D8-8B79-6F09A111F9BC}">
      <dsp:nvSpPr>
        <dsp:cNvPr id="0" name=""/>
        <dsp:cNvSpPr/>
      </dsp:nvSpPr>
      <dsp:spPr>
        <a:xfrm rot="5400000">
          <a:off x="76756" y="840836"/>
          <a:ext cx="1300988" cy="157688"/>
        </a:xfrm>
        <a:prstGeom prst="rect">
          <a:avLst/>
        </a:prstGeom>
        <a:solidFill>
          <a:schemeClr val="bg2"/>
        </a:solidFill>
        <a:ln>
          <a:solidFill>
            <a:srgbClr val="FF0000"/>
          </a:solidFill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F4170BE-686C-4095-BD04-855C9F04BE0C}">
      <dsp:nvSpPr>
        <dsp:cNvPr id="0" name=""/>
        <dsp:cNvSpPr/>
      </dsp:nvSpPr>
      <dsp:spPr>
        <a:xfrm>
          <a:off x="370293" y="2055"/>
          <a:ext cx="1752089" cy="1051253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rnd" cmpd="sng" algn="ctr">
          <a:solidFill>
            <a:srgbClr val="FF0000"/>
          </a:solidFill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2800" kern="120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تقليل وقت الانتظار</a:t>
          </a:r>
          <a:endParaRPr lang="ar-IQ" sz="28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401083" y="32845"/>
        <a:ext cx="1690509" cy="989673"/>
      </dsp:txXfrm>
    </dsp:sp>
    <dsp:sp modelId="{91C5E680-40C9-4375-943B-06E8E79B572B}">
      <dsp:nvSpPr>
        <dsp:cNvPr id="0" name=""/>
        <dsp:cNvSpPr/>
      </dsp:nvSpPr>
      <dsp:spPr>
        <a:xfrm rot="5400000">
          <a:off x="76756" y="2154903"/>
          <a:ext cx="1300988" cy="157688"/>
        </a:xfrm>
        <a:prstGeom prst="rect">
          <a:avLst/>
        </a:prstGeom>
        <a:solidFill>
          <a:schemeClr val="bg2"/>
        </a:solidFill>
        <a:ln>
          <a:solidFill>
            <a:srgbClr val="FF0000"/>
          </a:solidFill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EDCAF81-B073-468A-8C8E-1AA7E68B65CE}">
      <dsp:nvSpPr>
        <dsp:cNvPr id="0" name=""/>
        <dsp:cNvSpPr/>
      </dsp:nvSpPr>
      <dsp:spPr>
        <a:xfrm>
          <a:off x="370293" y="1316122"/>
          <a:ext cx="1752089" cy="1051253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rnd" cmpd="sng" algn="ctr">
          <a:solidFill>
            <a:srgbClr val="FF0000"/>
          </a:solidFill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28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ضمان حق </a:t>
          </a:r>
          <a:r>
            <a:rPr lang="ar-IQ" sz="28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المراجع</a:t>
          </a:r>
          <a:endParaRPr lang="ar-IQ" sz="28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401083" y="1346912"/>
        <a:ext cx="1690509" cy="989673"/>
      </dsp:txXfrm>
    </dsp:sp>
    <dsp:sp modelId="{FABB10F8-F3F5-4881-B49B-FABE576FB036}">
      <dsp:nvSpPr>
        <dsp:cNvPr id="0" name=""/>
        <dsp:cNvSpPr/>
      </dsp:nvSpPr>
      <dsp:spPr>
        <a:xfrm>
          <a:off x="733789" y="2811937"/>
          <a:ext cx="2317200" cy="157688"/>
        </a:xfrm>
        <a:prstGeom prst="rect">
          <a:avLst/>
        </a:prstGeom>
        <a:solidFill>
          <a:schemeClr val="bg2"/>
        </a:solidFill>
        <a:ln>
          <a:solidFill>
            <a:srgbClr val="FF0000"/>
          </a:solidFill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F50FB60-28EF-4246-970E-E71F255E1F1A}">
      <dsp:nvSpPr>
        <dsp:cNvPr id="0" name=""/>
        <dsp:cNvSpPr/>
      </dsp:nvSpPr>
      <dsp:spPr>
        <a:xfrm>
          <a:off x="370293" y="2630189"/>
          <a:ext cx="1752089" cy="1051253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rnd" cmpd="sng" algn="ctr">
          <a:solidFill>
            <a:srgbClr val="FF0000"/>
          </a:solidFill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28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راحة </a:t>
          </a:r>
          <a:r>
            <a:rPr lang="ar-IQ" sz="28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للمراجع والموظف</a:t>
          </a:r>
          <a:endParaRPr lang="ar-IQ" sz="28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401083" y="2660979"/>
        <a:ext cx="1690509" cy="989673"/>
      </dsp:txXfrm>
    </dsp:sp>
    <dsp:sp modelId="{64C664C5-F09E-4959-80A2-821945657DC9}">
      <dsp:nvSpPr>
        <dsp:cNvPr id="0" name=""/>
        <dsp:cNvSpPr/>
      </dsp:nvSpPr>
      <dsp:spPr>
        <a:xfrm rot="16200000">
          <a:off x="2407034" y="2154903"/>
          <a:ext cx="1300988" cy="157688"/>
        </a:xfrm>
        <a:prstGeom prst="rect">
          <a:avLst/>
        </a:prstGeom>
        <a:solidFill>
          <a:schemeClr val="bg2"/>
        </a:solidFill>
        <a:ln>
          <a:solidFill>
            <a:srgbClr val="FF0000"/>
          </a:solidFill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D8C88B0-D6B9-4F53-8AC4-AB92630ABEBD}">
      <dsp:nvSpPr>
        <dsp:cNvPr id="0" name=""/>
        <dsp:cNvSpPr/>
      </dsp:nvSpPr>
      <dsp:spPr>
        <a:xfrm>
          <a:off x="2700572" y="2630189"/>
          <a:ext cx="1752089" cy="1051253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rnd" cmpd="sng" algn="ctr">
          <a:solidFill>
            <a:srgbClr val="FF0000"/>
          </a:solidFill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28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حسين </a:t>
          </a:r>
          <a:r>
            <a:rPr lang="ar-IQ" sz="28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أداء </a:t>
          </a:r>
          <a:r>
            <a:rPr lang="ar-IQ" sz="28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الموظف</a:t>
          </a:r>
          <a:endParaRPr lang="ar-IQ" sz="28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731362" y="2660979"/>
        <a:ext cx="1690509" cy="989673"/>
      </dsp:txXfrm>
    </dsp:sp>
    <dsp:sp modelId="{BC7DBA8C-5FDA-4701-AD4F-BEFC9E5AC35F}">
      <dsp:nvSpPr>
        <dsp:cNvPr id="0" name=""/>
        <dsp:cNvSpPr/>
      </dsp:nvSpPr>
      <dsp:spPr>
        <a:xfrm rot="16200000">
          <a:off x="2407034" y="840836"/>
          <a:ext cx="1300988" cy="157688"/>
        </a:xfrm>
        <a:prstGeom prst="rect">
          <a:avLst/>
        </a:prstGeom>
        <a:solidFill>
          <a:schemeClr val="bg2"/>
        </a:solidFill>
        <a:ln>
          <a:solidFill>
            <a:srgbClr val="FF0000"/>
          </a:solidFill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31AC504-8AF0-428F-A9B3-9C3C66A38A53}">
      <dsp:nvSpPr>
        <dsp:cNvPr id="0" name=""/>
        <dsp:cNvSpPr/>
      </dsp:nvSpPr>
      <dsp:spPr>
        <a:xfrm>
          <a:off x="2700572" y="1316122"/>
          <a:ext cx="1752089" cy="1051253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rnd" cmpd="sng" algn="ctr">
          <a:solidFill>
            <a:srgbClr val="FF0000"/>
          </a:solidFill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28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توعية </a:t>
          </a:r>
          <a:r>
            <a:rPr lang="ar-IQ" sz="28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للمراجع</a:t>
          </a:r>
          <a:endParaRPr lang="ar-IQ" sz="28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731362" y="1346912"/>
        <a:ext cx="1690509" cy="989673"/>
      </dsp:txXfrm>
    </dsp:sp>
    <dsp:sp modelId="{66460905-7505-47D0-B70F-D2A910C73469}">
      <dsp:nvSpPr>
        <dsp:cNvPr id="0" name=""/>
        <dsp:cNvSpPr/>
      </dsp:nvSpPr>
      <dsp:spPr>
        <a:xfrm>
          <a:off x="2700572" y="2055"/>
          <a:ext cx="1752089" cy="1051253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rnd" cmpd="sng" algn="ctr">
          <a:solidFill>
            <a:srgbClr val="FF0000"/>
          </a:solidFill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28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احصائيات عن عمل </a:t>
          </a:r>
          <a:r>
            <a:rPr lang="ar-IQ" sz="2800" kern="12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المؤسسات</a:t>
          </a:r>
          <a:endParaRPr lang="ar-IQ" sz="2800" kern="12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sp:txBody>
      <dsp:txXfrm>
        <a:off x="2731362" y="32845"/>
        <a:ext cx="1690509" cy="9896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FC15B-BB0E-49A2-8672-732A7B00434C}">
      <dsp:nvSpPr>
        <dsp:cNvPr id="0" name=""/>
        <dsp:cNvSpPr/>
      </dsp:nvSpPr>
      <dsp:spPr>
        <a:xfrm>
          <a:off x="257778" y="3345"/>
          <a:ext cx="2784930" cy="167095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9050" cap="rnd" cmpd="sng" algn="ctr">
          <a:solidFill>
            <a:srgbClr val="FF0000"/>
          </a:solidFill>
          <a:prstDash val="solid"/>
        </a:ln>
        <a:effectLst>
          <a:innerShdw blurRad="114300">
            <a:prstClr val="black"/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مستندات الحسابات</a:t>
          </a:r>
          <a:endParaRPr lang="ar-IQ" sz="3300" kern="1200" dirty="0"/>
        </a:p>
      </dsp:txBody>
      <dsp:txXfrm>
        <a:off x="257778" y="3345"/>
        <a:ext cx="2784930" cy="1670958"/>
      </dsp:txXfrm>
    </dsp:sp>
    <dsp:sp modelId="{18B770C6-148D-4691-94AD-1929DA75AA78}">
      <dsp:nvSpPr>
        <dsp:cNvPr id="0" name=""/>
        <dsp:cNvSpPr/>
      </dsp:nvSpPr>
      <dsp:spPr>
        <a:xfrm>
          <a:off x="3321201" y="3345"/>
          <a:ext cx="2784930" cy="167095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9050" cap="rnd" cmpd="sng" algn="ctr">
          <a:solidFill>
            <a:srgbClr val="FF0000"/>
          </a:solidFill>
          <a:prstDash val="solid"/>
        </a:ln>
        <a:effectLst>
          <a:innerShdw blurRad="114300">
            <a:prstClr val="black"/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الموظفين</a:t>
          </a:r>
          <a:endParaRPr lang="ar-IQ" sz="3300" kern="1200" dirty="0"/>
        </a:p>
      </dsp:txBody>
      <dsp:txXfrm>
        <a:off x="3321201" y="3345"/>
        <a:ext cx="2784930" cy="1670958"/>
      </dsp:txXfrm>
    </dsp:sp>
    <dsp:sp modelId="{0AEE2391-3E77-4A3A-B448-78313BA3C80C}">
      <dsp:nvSpPr>
        <dsp:cNvPr id="0" name=""/>
        <dsp:cNvSpPr/>
      </dsp:nvSpPr>
      <dsp:spPr>
        <a:xfrm>
          <a:off x="6384625" y="3345"/>
          <a:ext cx="2784930" cy="167095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9050" cap="rnd" cmpd="sng" algn="ctr">
          <a:solidFill>
            <a:srgbClr val="FF0000"/>
          </a:solidFill>
          <a:prstDash val="solid"/>
        </a:ln>
        <a:effectLst>
          <a:innerShdw blurRad="114300">
            <a:prstClr val="black"/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 dirty="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لأرشفة اضابير المرضى</a:t>
          </a:r>
          <a:endParaRPr lang="ar-IQ" sz="3300" kern="1200" dirty="0"/>
        </a:p>
      </dsp:txBody>
      <dsp:txXfrm>
        <a:off x="6384625" y="3345"/>
        <a:ext cx="2784930" cy="1670958"/>
      </dsp:txXfrm>
    </dsp:sp>
    <dsp:sp modelId="{9DDAC20E-27E4-410E-8EAE-2ACDF5EB060C}">
      <dsp:nvSpPr>
        <dsp:cNvPr id="0" name=""/>
        <dsp:cNvSpPr/>
      </dsp:nvSpPr>
      <dsp:spPr>
        <a:xfrm>
          <a:off x="257778" y="1952796"/>
          <a:ext cx="2784930" cy="167095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9050" cap="rnd" cmpd="sng" algn="ctr">
          <a:solidFill>
            <a:srgbClr val="FF0000"/>
          </a:solidFill>
          <a:prstDash val="solid"/>
        </a:ln>
        <a:effectLst>
          <a:innerShdw blurRad="114300">
            <a:prstClr val="black"/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للصيدليات</a:t>
          </a:r>
          <a:endParaRPr lang="ar-IQ" sz="3300" kern="1200" dirty="0"/>
        </a:p>
      </dsp:txBody>
      <dsp:txXfrm>
        <a:off x="257778" y="1952796"/>
        <a:ext cx="2784930" cy="1670958"/>
      </dsp:txXfrm>
    </dsp:sp>
    <dsp:sp modelId="{B825D967-033A-4D4E-B8D4-9E153C03B12F}">
      <dsp:nvSpPr>
        <dsp:cNvPr id="0" name=""/>
        <dsp:cNvSpPr/>
      </dsp:nvSpPr>
      <dsp:spPr>
        <a:xfrm>
          <a:off x="3321201" y="1952796"/>
          <a:ext cx="2784930" cy="167095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9050" cap="rnd" cmpd="sng" algn="ctr">
          <a:solidFill>
            <a:srgbClr val="FF0000"/>
          </a:solidFill>
          <a:prstDash val="solid"/>
        </a:ln>
        <a:effectLst>
          <a:innerShdw blurRad="114300">
            <a:prstClr val="black"/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الإنديكس الاحصائي</a:t>
          </a:r>
          <a:endParaRPr lang="en-US" sz="3300" b="1" kern="1200" dirty="0" smtClean="0">
            <a:effectLst/>
            <a:latin typeface="Times New Roman" panose="02020603050405020304" pitchFamily="18" charset="0"/>
          </a:endParaRPr>
        </a:p>
      </dsp:txBody>
      <dsp:txXfrm>
        <a:off x="3321201" y="1952796"/>
        <a:ext cx="2784930" cy="1670958"/>
      </dsp:txXfrm>
    </dsp:sp>
    <dsp:sp modelId="{734812AC-1984-45C6-A3C1-BF5CCAB98D71}">
      <dsp:nvSpPr>
        <dsp:cNvPr id="0" name=""/>
        <dsp:cNvSpPr/>
      </dsp:nvSpPr>
      <dsp:spPr>
        <a:xfrm>
          <a:off x="6384625" y="1952796"/>
          <a:ext cx="2784930" cy="167095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9050" cap="rnd" cmpd="sng" algn="ctr">
          <a:solidFill>
            <a:srgbClr val="FF0000"/>
          </a:solidFill>
          <a:prstDash val="solid"/>
        </a:ln>
        <a:effectLst>
          <a:innerShdw blurRad="114300">
            <a:prstClr val="black"/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الغنج للولادات والوفيات</a:t>
          </a:r>
          <a:endParaRPr lang="ar-IQ" sz="3300" kern="1200" dirty="0"/>
        </a:p>
      </dsp:txBody>
      <dsp:txXfrm>
        <a:off x="6384625" y="1952796"/>
        <a:ext cx="2784930" cy="1670958"/>
      </dsp:txXfrm>
    </dsp:sp>
    <dsp:sp modelId="{209BB1D7-41E6-4519-8B02-4C774CF5C6B1}">
      <dsp:nvSpPr>
        <dsp:cNvPr id="0" name=""/>
        <dsp:cNvSpPr/>
      </dsp:nvSpPr>
      <dsp:spPr>
        <a:xfrm>
          <a:off x="257778" y="3902247"/>
          <a:ext cx="2784930" cy="167095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9050" cap="rnd" cmpd="sng" algn="ctr">
          <a:solidFill>
            <a:srgbClr val="FF0000"/>
          </a:solidFill>
          <a:prstDash val="solid"/>
        </a:ln>
        <a:effectLst>
          <a:innerShdw blurRad="114300">
            <a:prstClr val="black"/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لإدارة المستشفيات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257778" y="3902247"/>
        <a:ext cx="2784930" cy="1670958"/>
      </dsp:txXfrm>
    </dsp:sp>
    <dsp:sp modelId="{DE39269F-2DDC-4771-A116-4781EDD782A6}">
      <dsp:nvSpPr>
        <dsp:cNvPr id="0" name=""/>
        <dsp:cNvSpPr/>
      </dsp:nvSpPr>
      <dsp:spPr>
        <a:xfrm>
          <a:off x="3321201" y="3902247"/>
          <a:ext cx="2784930" cy="167095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9050" cap="rnd" cmpd="sng" algn="ctr">
          <a:solidFill>
            <a:srgbClr val="FF0000"/>
          </a:solidFill>
          <a:prstDash val="solid"/>
        </a:ln>
        <a:effectLst>
          <a:innerShdw blurRad="114300">
            <a:prstClr val="black"/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</a:t>
          </a:r>
          <a:r>
            <a:rPr lang="en-US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Q-system</a:t>
          </a: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 لتنظيم دخول المراجعين للاستشاريات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3321201" y="3902247"/>
        <a:ext cx="2784930" cy="1670958"/>
      </dsp:txXfrm>
    </dsp:sp>
    <dsp:sp modelId="{E36BF103-78B0-482A-BBC3-A0E534E8816B}">
      <dsp:nvSpPr>
        <dsp:cNvPr id="0" name=""/>
        <dsp:cNvSpPr/>
      </dsp:nvSpPr>
      <dsp:spPr>
        <a:xfrm>
          <a:off x="6384625" y="3902247"/>
          <a:ext cx="2784930" cy="167095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9050" cap="rnd" cmpd="sng" algn="ctr">
          <a:solidFill>
            <a:srgbClr val="FF0000"/>
          </a:solidFill>
          <a:prstDash val="solid"/>
        </a:ln>
        <a:effectLst>
          <a:innerShdw blurRad="114300">
            <a:prstClr val="black"/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300" b="0" kern="1200" smtClean="0">
              <a:effectLst/>
              <a:latin typeface="Times New Roman" panose="02020603050405020304" pitchFamily="18" charset="0"/>
              <a:cs typeface="Arabic Typesetting" panose="03020402040406030203" pitchFamily="66" charset="-78"/>
            </a:rPr>
            <a:t>برنامج الاتقان للمخازن والمستودعات</a:t>
          </a:r>
          <a:endParaRPr lang="ar-IQ" sz="3300" b="0" kern="1200" dirty="0">
            <a:effectLst/>
            <a:latin typeface="Times New Roman" panose="02020603050405020304" pitchFamily="18" charset="0"/>
            <a:cs typeface="Arabic Typesetting" panose="03020402040406030203" pitchFamily="66" charset="-78"/>
          </a:endParaRPr>
        </a:p>
      </dsp:txBody>
      <dsp:txXfrm>
        <a:off x="6384625" y="3902247"/>
        <a:ext cx="2784930" cy="16709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415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834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392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40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408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81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454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130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847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421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2208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762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6137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107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95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302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65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5.png"/><Relationship Id="rId3" Type="http://schemas.openxmlformats.org/officeDocument/2006/relationships/hyperlink" Target="mailto:alghungco@gmail.com" TargetMode="External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4.png"/><Relationship Id="rId2" Type="http://schemas.openxmlformats.org/officeDocument/2006/relationships/hyperlink" Target="mailto:mokdad22@hotmail.com" TargetMode="Externa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3.png"/><Relationship Id="rId5" Type="http://schemas.openxmlformats.org/officeDocument/2006/relationships/diagramData" Target="../diagrams/data1.xml"/><Relationship Id="rId15" Type="http://schemas.openxmlformats.org/officeDocument/2006/relationships/image" Target="../media/image7.png"/><Relationship Id="rId10" Type="http://schemas.openxmlformats.org/officeDocument/2006/relationships/image" Target="../media/image2.jpeg"/><Relationship Id="rId4" Type="http://schemas.openxmlformats.org/officeDocument/2006/relationships/image" Target="../media/image1.jpg"/><Relationship Id="rId9" Type="http://schemas.microsoft.com/office/2007/relationships/diagramDrawing" Target="../diagrams/drawing1.xml"/><Relationship Id="rId1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5074" y="184599"/>
            <a:ext cx="9110605" cy="1515412"/>
          </a:xfrm>
          <a:solidFill>
            <a:schemeClr val="bg1">
              <a:alpha val="79000"/>
            </a:schemeClr>
          </a:solidFill>
          <a:effectLst>
            <a:glow rad="241300">
              <a:schemeClr val="accent3">
                <a:satMod val="175000"/>
                <a:alpha val="48000"/>
              </a:schemeClr>
            </a:glow>
            <a:innerShdw blurRad="114300">
              <a:prstClr val="black"/>
            </a:innerShdw>
            <a:softEdge rad="0"/>
          </a:effectLst>
          <a:scene3d>
            <a:camera prst="orthographicFront"/>
            <a:lightRig rig="threePt" dir="t"/>
          </a:scene3d>
          <a:sp3d>
            <a:bevelT w="114300" prst="artDeco"/>
            <a:bevelB prst="angle"/>
          </a:sp3d>
        </p:spPr>
        <p:txBody>
          <a:bodyPr>
            <a:noAutofit/>
          </a:bodyPr>
          <a:lstStyle/>
          <a:p>
            <a:pPr algn="ctr"/>
            <a:r>
              <a:rPr lang="ar-IQ" sz="4800" b="1" dirty="0" smtClean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شركة الغنج</a:t>
            </a:r>
            <a:br>
              <a:rPr lang="ar-IQ" sz="4800" b="1" dirty="0" smtClean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IQ" sz="4800" b="1" dirty="0" smtClean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منظومة الـ</a:t>
            </a:r>
            <a:r>
              <a:rPr lang="en-US" sz="4800" b="1" dirty="0" smtClean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Q-SYSTEM </a:t>
            </a:r>
            <a:r>
              <a:rPr lang="ar-IQ" sz="4800" b="1" dirty="0" smtClean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لتنظيم دخول المراجعين للاستشاريات</a:t>
            </a:r>
            <a:endParaRPr lang="ar-IQ" sz="4800" b="1" dirty="0"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innerShdw blurRad="177800">
                  <a:schemeClr val="accent3">
                    <a:lumMod val="50000"/>
                  </a:schemeClr>
                </a:inn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168637" y="6131514"/>
            <a:ext cx="9105364" cy="70121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IQ" sz="2800" dirty="0" smtClean="0">
                <a:latin typeface="Aldhabi" panose="01000000000000000000" pitchFamily="2" charset="-78"/>
                <a:cs typeface="Aldhabi" panose="01000000000000000000" pitchFamily="2" charset="-78"/>
              </a:rPr>
              <a:t>البريد الالكتروني       </a:t>
            </a:r>
            <a:r>
              <a:rPr lang="en-US" sz="2800" u="sng" dirty="0" smtClean="0">
                <a:solidFill>
                  <a:schemeClr val="accent2">
                    <a:lumMod val="50000"/>
                  </a:schemeClr>
                </a:solidFill>
                <a:latin typeface="Aldhabi" panose="01000000000000000000" pitchFamily="2" charset="-78"/>
                <a:cs typeface="Aldhabi" panose="01000000000000000000" pitchFamily="2" charset="-78"/>
                <a:hlinkClick r:id="rId2"/>
              </a:rPr>
              <a:t>mokdad22@hotmail.com</a:t>
            </a:r>
            <a:r>
              <a:rPr lang="en-US" sz="28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  	</a:t>
            </a:r>
            <a:r>
              <a:rPr lang="ar-IQ" sz="2800" dirty="0" smtClean="0">
                <a:latin typeface="Aldhabi" panose="01000000000000000000" pitchFamily="2" charset="-78"/>
                <a:cs typeface="Aldhabi" panose="01000000000000000000" pitchFamily="2" charset="-78"/>
              </a:rPr>
              <a:t>		</a:t>
            </a:r>
            <a:r>
              <a:rPr lang="ar-IQ" sz="3200" dirty="0" smtClean="0">
                <a:latin typeface="Aldhabi" panose="01000000000000000000" pitchFamily="2" charset="-78"/>
                <a:cs typeface="Aldhabi" panose="01000000000000000000" pitchFamily="2" charset="-78"/>
              </a:rPr>
              <a:t>هاتف/07700207061 </a:t>
            </a:r>
            <a:endParaRPr lang="en-US" sz="3200" dirty="0" smtClean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>
              <a:spcBef>
                <a:spcPts val="0"/>
              </a:spcBef>
            </a:pPr>
            <a:r>
              <a:rPr lang="ar-IQ" sz="2800" dirty="0" smtClean="0">
                <a:latin typeface="Aldhabi" panose="01000000000000000000" pitchFamily="2" charset="-78"/>
                <a:cs typeface="Aldhabi" panose="01000000000000000000" pitchFamily="2" charset="-78"/>
              </a:rPr>
              <a:t>		</a:t>
            </a:r>
            <a:r>
              <a:rPr lang="en-US" sz="2800" u="sng" dirty="0" smtClean="0">
                <a:latin typeface="Aldhabi" panose="01000000000000000000" pitchFamily="2" charset="-78"/>
                <a:cs typeface="Aldhabi" panose="01000000000000000000" pitchFamily="2" charset="-78"/>
                <a:hlinkClick r:id="rId3"/>
              </a:rPr>
              <a:t>alghungco@gmail.com</a:t>
            </a:r>
            <a:r>
              <a:rPr lang="en-US" sz="2800" dirty="0" smtClean="0">
                <a:latin typeface="Aldhabi" panose="01000000000000000000" pitchFamily="2" charset="-78"/>
                <a:cs typeface="Aldhabi" panose="01000000000000000000" pitchFamily="2" charset="-78"/>
              </a:rPr>
              <a:t>                 </a:t>
            </a:r>
            <a:r>
              <a:rPr lang="ar-IQ" sz="2800" dirty="0" smtClean="0">
                <a:latin typeface="Aldhabi" panose="01000000000000000000" pitchFamily="2" charset="-78"/>
                <a:cs typeface="Aldhabi" panose="01000000000000000000" pitchFamily="2" charset="-78"/>
              </a:rPr>
              <a:t>		     	                </a:t>
            </a:r>
            <a:r>
              <a:rPr lang="ar-IQ" sz="3200" dirty="0" smtClean="0">
                <a:latin typeface="Aldhabi" panose="01000000000000000000" pitchFamily="2" charset="-78"/>
                <a:cs typeface="Aldhabi" panose="01000000000000000000" pitchFamily="2" charset="-78"/>
              </a:rPr>
              <a:t>07715405258  </a:t>
            </a:r>
            <a:endParaRPr lang="ar-IQ" sz="3200" dirty="0">
              <a:solidFill>
                <a:schemeClr val="accent1">
                  <a:lumMod val="50000"/>
                </a:schemeClr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44" y="2240311"/>
            <a:ext cx="4159429" cy="2808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15" name="Content Placeholder 14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1771525"/>
              </p:ext>
            </p:extLst>
          </p:nvPr>
        </p:nvGraphicFramePr>
        <p:xfrm>
          <a:off x="6162724" y="2029455"/>
          <a:ext cx="4822955" cy="36834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8" name="Picture 7" descr="C:\Users\mokdad\Desktop\A3\alghunj sign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37" y="184597"/>
            <a:ext cx="1479859" cy="1644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80" y="5108879"/>
            <a:ext cx="1930619" cy="67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5" descr="TSU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765" y="5081124"/>
            <a:ext cx="1082165" cy="825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4" descr="media-controller2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963" y="5158939"/>
            <a:ext cx="1152795" cy="676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49274" y="2144816"/>
            <a:ext cx="1333146" cy="1481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3" descr="kiosk (1)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106" y="3593892"/>
            <a:ext cx="1838325" cy="2222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533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8437767"/>
              </p:ext>
            </p:extLst>
          </p:nvPr>
        </p:nvGraphicFramePr>
        <p:xfrm>
          <a:off x="399245" y="927280"/>
          <a:ext cx="9427334" cy="5576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2588654" y="0"/>
            <a:ext cx="5112912" cy="824248"/>
            <a:chOff x="3433498" y="0"/>
            <a:chExt cx="2446533" cy="824248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0" name="Rectangle 9"/>
            <p:cNvSpPr/>
            <p:nvPr/>
          </p:nvSpPr>
          <p:spPr>
            <a:xfrm>
              <a:off x="3433498" y="0"/>
              <a:ext cx="2446533" cy="824248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3433498" y="0"/>
              <a:ext cx="2446533" cy="824248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IQ" sz="60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Arabic Typesetting" panose="03020402040406030203" pitchFamily="66" charset="-78"/>
                </a:rPr>
                <a:t>برامجنا</a:t>
              </a:r>
              <a:endParaRPr lang="ar-IQ" sz="6000" kern="1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732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582</TotalTime>
  <Words>63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Aldhabi</vt:lpstr>
      <vt:lpstr>Arabic Typesetting</vt:lpstr>
      <vt:lpstr>Arial</vt:lpstr>
      <vt:lpstr>Tahoma</vt:lpstr>
      <vt:lpstr>Times New Roman</vt:lpstr>
      <vt:lpstr>Trebuchet MS</vt:lpstr>
      <vt:lpstr>Wingdings 3</vt:lpstr>
      <vt:lpstr>Facet</vt:lpstr>
      <vt:lpstr>شركة الغنج منظومة الـQ-SYSTEM  لتنظيم دخول المراجعين للاستشاريات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نظام الغنج لأرشفة اضابير الموظفين</dc:title>
  <dc:creator>mokdad ani</dc:creator>
  <cp:lastModifiedBy>mokdad azezz</cp:lastModifiedBy>
  <cp:revision>45</cp:revision>
  <dcterms:created xsi:type="dcterms:W3CDTF">2015-02-20T18:31:27Z</dcterms:created>
  <dcterms:modified xsi:type="dcterms:W3CDTF">2015-04-25T17:06:37Z</dcterms:modified>
</cp:coreProperties>
</file>