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6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69B80A-0BA9-47AA-AAE9-778EDAF2AFB2}" type="doc">
      <dgm:prSet loTypeId="urn:microsoft.com/office/officeart/2005/8/layout/pyramid2" loCatId="list" qsTypeId="urn:microsoft.com/office/officeart/2005/8/quickstyle/3d7" qsCatId="3D" csTypeId="urn:microsoft.com/office/officeart/2005/8/colors/accent2_2" csCatId="accent2" phldr="1"/>
      <dgm:spPr/>
      <dgm:t>
        <a:bodyPr/>
        <a:lstStyle/>
        <a:p>
          <a:pPr rtl="1"/>
          <a:endParaRPr lang="ar-IQ"/>
        </a:p>
      </dgm:t>
    </dgm:pt>
    <dgm:pt modelId="{7FB00C19-7A4A-4294-80F5-A1D058B4DDA1}">
      <dgm:prSet phldrT="[Text]"/>
      <dgm:spPr/>
      <dgm:t>
        <a:bodyPr/>
        <a:lstStyle/>
        <a:p>
          <a:pPr algn="r" rtl="1"/>
          <a:r>
            <a:rPr lang="ar-IQ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rPr>
            <a:t>الحفاظ على المستندات</a:t>
          </a:r>
          <a:endParaRPr lang="ar-IQ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5A5D72E4-F839-46E5-B0AD-AA09FC09DFD6}" type="parTrans" cxnId="{F0C53520-46E5-4081-B77C-0834F94531BB}">
      <dgm:prSet/>
      <dgm:spPr/>
      <dgm:t>
        <a:bodyPr/>
        <a:lstStyle/>
        <a:p>
          <a:pPr rtl="1"/>
          <a:endParaRPr lang="ar-IQ"/>
        </a:p>
      </dgm:t>
    </dgm:pt>
    <dgm:pt modelId="{D79EA536-CEF9-4991-9D58-FD2827C71DDF}" type="sibTrans" cxnId="{F0C53520-46E5-4081-B77C-0834F94531BB}">
      <dgm:prSet/>
      <dgm:spPr/>
      <dgm:t>
        <a:bodyPr/>
        <a:lstStyle/>
        <a:p>
          <a:pPr rtl="1"/>
          <a:endParaRPr lang="ar-IQ"/>
        </a:p>
      </dgm:t>
    </dgm:pt>
    <dgm:pt modelId="{9761E887-ACFE-485E-9F5D-80AC09C8BBE9}">
      <dgm:prSet phldrT="[Text]"/>
      <dgm:spPr/>
      <dgm:t>
        <a:bodyPr/>
        <a:lstStyle/>
        <a:p>
          <a:pPr algn="r" rtl="1"/>
          <a:r>
            <a:rPr lang="ar-IQ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rPr>
            <a:t>سهولة البحث عن المستند</a:t>
          </a:r>
          <a:endParaRPr lang="ar-IQ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B4ADEE8F-3D39-4399-A2AC-4918E78E705D}" type="parTrans" cxnId="{91993E5C-E50E-40C0-893B-42FF2F55FD03}">
      <dgm:prSet/>
      <dgm:spPr/>
      <dgm:t>
        <a:bodyPr/>
        <a:lstStyle/>
        <a:p>
          <a:pPr rtl="1"/>
          <a:endParaRPr lang="ar-IQ"/>
        </a:p>
      </dgm:t>
    </dgm:pt>
    <dgm:pt modelId="{33CCE587-A343-4AF7-A1F1-3DCDA86B1B0A}" type="sibTrans" cxnId="{91993E5C-E50E-40C0-893B-42FF2F55FD03}">
      <dgm:prSet/>
      <dgm:spPr/>
      <dgm:t>
        <a:bodyPr/>
        <a:lstStyle/>
        <a:p>
          <a:pPr rtl="1"/>
          <a:endParaRPr lang="ar-IQ"/>
        </a:p>
      </dgm:t>
    </dgm:pt>
    <dgm:pt modelId="{90B26DE2-C698-4536-8CF3-7ACE80B953D0}">
      <dgm:prSet phldrT="[Text]"/>
      <dgm:spPr/>
      <dgm:t>
        <a:bodyPr/>
        <a:lstStyle/>
        <a:p>
          <a:pPr algn="r" rtl="1"/>
          <a:r>
            <a:rPr lang="ar-IQ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rPr>
            <a:t>سرية عالية لنقل المعلومات  </a:t>
          </a:r>
          <a:endParaRPr lang="ar-IQ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DA3E8B32-C558-4954-BED3-0EE590B3A747}" type="parTrans" cxnId="{924DA4B9-3F09-4D4B-B615-96640EAD812B}">
      <dgm:prSet/>
      <dgm:spPr/>
      <dgm:t>
        <a:bodyPr/>
        <a:lstStyle/>
        <a:p>
          <a:pPr rtl="1"/>
          <a:endParaRPr lang="ar-IQ"/>
        </a:p>
      </dgm:t>
    </dgm:pt>
    <dgm:pt modelId="{17A4F614-19CD-4061-A269-2B9EC8F693C3}" type="sibTrans" cxnId="{924DA4B9-3F09-4D4B-B615-96640EAD812B}">
      <dgm:prSet/>
      <dgm:spPr/>
      <dgm:t>
        <a:bodyPr/>
        <a:lstStyle/>
        <a:p>
          <a:pPr rtl="1"/>
          <a:endParaRPr lang="ar-IQ"/>
        </a:p>
      </dgm:t>
    </dgm:pt>
    <dgm:pt modelId="{3960E02E-B31D-4ADB-A223-4767DEBE33A1}">
      <dgm:prSet phldrT="[Text]"/>
      <dgm:spPr/>
      <dgm:t>
        <a:bodyPr/>
        <a:lstStyle/>
        <a:p>
          <a:pPr algn="r" rtl="1"/>
          <a:r>
            <a:rPr lang="ar-IQ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rPr>
            <a:t>وضوح عالي</a:t>
          </a:r>
          <a:endParaRPr lang="ar-IQ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284516A2-70C1-4542-A9F2-5DB10FF8B3B5}" type="parTrans" cxnId="{F47AFB90-4B9D-47F0-BA1D-2C0F7194BE25}">
      <dgm:prSet/>
      <dgm:spPr/>
      <dgm:t>
        <a:bodyPr/>
        <a:lstStyle/>
        <a:p>
          <a:pPr rtl="1"/>
          <a:endParaRPr lang="ar-IQ"/>
        </a:p>
      </dgm:t>
    </dgm:pt>
    <dgm:pt modelId="{F80C7583-088E-44A7-B966-70C2EB8C9C6B}" type="sibTrans" cxnId="{F47AFB90-4B9D-47F0-BA1D-2C0F7194BE25}">
      <dgm:prSet/>
      <dgm:spPr/>
      <dgm:t>
        <a:bodyPr/>
        <a:lstStyle/>
        <a:p>
          <a:pPr rtl="1"/>
          <a:endParaRPr lang="ar-IQ"/>
        </a:p>
      </dgm:t>
    </dgm:pt>
    <dgm:pt modelId="{D8959B81-CFAD-41F7-8975-D8E4C8A2A717}" type="pres">
      <dgm:prSet presAssocID="{8469B80A-0BA9-47AA-AAE9-778EDAF2AFB2}" presName="compositeShape" presStyleCnt="0">
        <dgm:presLayoutVars>
          <dgm:dir/>
          <dgm:resizeHandles/>
        </dgm:presLayoutVars>
      </dgm:prSet>
      <dgm:spPr/>
      <dgm:t>
        <a:bodyPr/>
        <a:lstStyle/>
        <a:p>
          <a:pPr rtl="1"/>
          <a:endParaRPr lang="ar-IQ"/>
        </a:p>
      </dgm:t>
    </dgm:pt>
    <dgm:pt modelId="{DE22D553-954E-4504-857F-4ECC02EA54CD}" type="pres">
      <dgm:prSet presAssocID="{8469B80A-0BA9-47AA-AAE9-778EDAF2AFB2}" presName="pyramid" presStyleLbl="node1" presStyleIdx="0" presStyleCnt="1"/>
      <dgm:spPr/>
      <dgm:t>
        <a:bodyPr/>
        <a:lstStyle/>
        <a:p>
          <a:pPr rtl="1"/>
          <a:endParaRPr lang="ar-IQ"/>
        </a:p>
      </dgm:t>
    </dgm:pt>
    <dgm:pt modelId="{03B0B6B7-C16A-458E-B53F-8EEF4091E3BB}" type="pres">
      <dgm:prSet presAssocID="{8469B80A-0BA9-47AA-AAE9-778EDAF2AFB2}" presName="theList" presStyleCnt="0"/>
      <dgm:spPr/>
      <dgm:t>
        <a:bodyPr/>
        <a:lstStyle/>
        <a:p>
          <a:pPr rtl="1"/>
          <a:endParaRPr lang="ar-IQ"/>
        </a:p>
      </dgm:t>
    </dgm:pt>
    <dgm:pt modelId="{E9D236F2-A945-46C9-8636-BB9A7503BECE}" type="pres">
      <dgm:prSet presAssocID="{7FB00C19-7A4A-4294-80F5-A1D058B4DDA1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C241662C-977D-4DBD-AD98-4306EE93861B}" type="pres">
      <dgm:prSet presAssocID="{7FB00C19-7A4A-4294-80F5-A1D058B4DDA1}" presName="aSpace" presStyleCnt="0"/>
      <dgm:spPr/>
      <dgm:t>
        <a:bodyPr/>
        <a:lstStyle/>
        <a:p>
          <a:pPr rtl="1"/>
          <a:endParaRPr lang="ar-IQ"/>
        </a:p>
      </dgm:t>
    </dgm:pt>
    <dgm:pt modelId="{C467941D-6247-4847-B78E-2BC6205B66A0}" type="pres">
      <dgm:prSet presAssocID="{9761E887-ACFE-485E-9F5D-80AC09C8BBE9}" presName="aNode" presStyleLbl="fgAcc1" presStyleIdx="1" presStyleCnt="4" custLinFactNeighborX="-24" custLinFactNeighborY="-31682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47B16270-5135-4C4F-8804-87F3023AA918}" type="pres">
      <dgm:prSet presAssocID="{9761E887-ACFE-485E-9F5D-80AC09C8BBE9}" presName="aSpace" presStyleCnt="0"/>
      <dgm:spPr/>
      <dgm:t>
        <a:bodyPr/>
        <a:lstStyle/>
        <a:p>
          <a:pPr rtl="1"/>
          <a:endParaRPr lang="ar-IQ"/>
        </a:p>
      </dgm:t>
    </dgm:pt>
    <dgm:pt modelId="{930BBE8E-9F20-4FDA-AA92-2DCE443AEC62}" type="pres">
      <dgm:prSet presAssocID="{90B26DE2-C698-4536-8CF3-7ACE80B953D0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F7246F3C-425E-4D82-B572-DDE9DA0B92C0}" type="pres">
      <dgm:prSet presAssocID="{90B26DE2-C698-4536-8CF3-7ACE80B953D0}" presName="aSpace" presStyleCnt="0"/>
      <dgm:spPr/>
      <dgm:t>
        <a:bodyPr/>
        <a:lstStyle/>
        <a:p>
          <a:pPr rtl="1"/>
          <a:endParaRPr lang="ar-IQ"/>
        </a:p>
      </dgm:t>
    </dgm:pt>
    <dgm:pt modelId="{72D56B8F-C5C0-4592-8709-F7C5DF6D5EA8}" type="pres">
      <dgm:prSet presAssocID="{3960E02E-B31D-4ADB-A223-4767DEBE33A1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CFCF7DA8-5BFF-434A-82C6-8263B00BF9FD}" type="pres">
      <dgm:prSet presAssocID="{3960E02E-B31D-4ADB-A223-4767DEBE33A1}" presName="aSpace" presStyleCnt="0"/>
      <dgm:spPr/>
      <dgm:t>
        <a:bodyPr/>
        <a:lstStyle/>
        <a:p>
          <a:pPr rtl="1"/>
          <a:endParaRPr lang="ar-IQ"/>
        </a:p>
      </dgm:t>
    </dgm:pt>
  </dgm:ptLst>
  <dgm:cxnLst>
    <dgm:cxn modelId="{F107F4F4-1E9D-4E53-9461-371B9A9FE518}" type="presOf" srcId="{90B26DE2-C698-4536-8CF3-7ACE80B953D0}" destId="{930BBE8E-9F20-4FDA-AA92-2DCE443AEC62}" srcOrd="0" destOrd="0" presId="urn:microsoft.com/office/officeart/2005/8/layout/pyramid2"/>
    <dgm:cxn modelId="{8A741837-AD74-4BE4-BAC4-62A68517491D}" type="presOf" srcId="{9761E887-ACFE-485E-9F5D-80AC09C8BBE9}" destId="{C467941D-6247-4847-B78E-2BC6205B66A0}" srcOrd="0" destOrd="0" presId="urn:microsoft.com/office/officeart/2005/8/layout/pyramid2"/>
    <dgm:cxn modelId="{129EE093-78DB-462D-87FA-F845CB3BAE29}" type="presOf" srcId="{8469B80A-0BA9-47AA-AAE9-778EDAF2AFB2}" destId="{D8959B81-CFAD-41F7-8975-D8E4C8A2A717}" srcOrd="0" destOrd="0" presId="urn:microsoft.com/office/officeart/2005/8/layout/pyramid2"/>
    <dgm:cxn modelId="{46B61268-DA75-4FA8-A40B-B6C50B57050E}" type="presOf" srcId="{3960E02E-B31D-4ADB-A223-4767DEBE33A1}" destId="{72D56B8F-C5C0-4592-8709-F7C5DF6D5EA8}" srcOrd="0" destOrd="0" presId="urn:microsoft.com/office/officeart/2005/8/layout/pyramid2"/>
    <dgm:cxn modelId="{91993E5C-E50E-40C0-893B-42FF2F55FD03}" srcId="{8469B80A-0BA9-47AA-AAE9-778EDAF2AFB2}" destId="{9761E887-ACFE-485E-9F5D-80AC09C8BBE9}" srcOrd="1" destOrd="0" parTransId="{B4ADEE8F-3D39-4399-A2AC-4918E78E705D}" sibTransId="{33CCE587-A343-4AF7-A1F1-3DCDA86B1B0A}"/>
    <dgm:cxn modelId="{F47AFB90-4B9D-47F0-BA1D-2C0F7194BE25}" srcId="{8469B80A-0BA9-47AA-AAE9-778EDAF2AFB2}" destId="{3960E02E-B31D-4ADB-A223-4767DEBE33A1}" srcOrd="3" destOrd="0" parTransId="{284516A2-70C1-4542-A9F2-5DB10FF8B3B5}" sibTransId="{F80C7583-088E-44A7-B966-70C2EB8C9C6B}"/>
    <dgm:cxn modelId="{924DA4B9-3F09-4D4B-B615-96640EAD812B}" srcId="{8469B80A-0BA9-47AA-AAE9-778EDAF2AFB2}" destId="{90B26DE2-C698-4536-8CF3-7ACE80B953D0}" srcOrd="2" destOrd="0" parTransId="{DA3E8B32-C558-4954-BED3-0EE590B3A747}" sibTransId="{17A4F614-19CD-4061-A269-2B9EC8F693C3}"/>
    <dgm:cxn modelId="{69CD5CE9-CD8A-44C1-924B-DB445E7110EC}" type="presOf" srcId="{7FB00C19-7A4A-4294-80F5-A1D058B4DDA1}" destId="{E9D236F2-A945-46C9-8636-BB9A7503BECE}" srcOrd="0" destOrd="0" presId="urn:microsoft.com/office/officeart/2005/8/layout/pyramid2"/>
    <dgm:cxn modelId="{F0C53520-46E5-4081-B77C-0834F94531BB}" srcId="{8469B80A-0BA9-47AA-AAE9-778EDAF2AFB2}" destId="{7FB00C19-7A4A-4294-80F5-A1D058B4DDA1}" srcOrd="0" destOrd="0" parTransId="{5A5D72E4-F839-46E5-B0AD-AA09FC09DFD6}" sibTransId="{D79EA536-CEF9-4991-9D58-FD2827C71DDF}"/>
    <dgm:cxn modelId="{7F90BECB-5CCB-434F-B8D0-A684D911E7AC}" type="presParOf" srcId="{D8959B81-CFAD-41F7-8975-D8E4C8A2A717}" destId="{DE22D553-954E-4504-857F-4ECC02EA54CD}" srcOrd="0" destOrd="0" presId="urn:microsoft.com/office/officeart/2005/8/layout/pyramid2"/>
    <dgm:cxn modelId="{5C714645-5FC3-4AF8-A424-D57DBE1F5A7B}" type="presParOf" srcId="{D8959B81-CFAD-41F7-8975-D8E4C8A2A717}" destId="{03B0B6B7-C16A-458E-B53F-8EEF4091E3BB}" srcOrd="1" destOrd="0" presId="urn:microsoft.com/office/officeart/2005/8/layout/pyramid2"/>
    <dgm:cxn modelId="{D3907998-7966-4F01-8288-B53A0C850317}" type="presParOf" srcId="{03B0B6B7-C16A-458E-B53F-8EEF4091E3BB}" destId="{E9D236F2-A945-46C9-8636-BB9A7503BECE}" srcOrd="0" destOrd="0" presId="urn:microsoft.com/office/officeart/2005/8/layout/pyramid2"/>
    <dgm:cxn modelId="{5333D59F-6A89-4D0B-A4C2-775B72387CB1}" type="presParOf" srcId="{03B0B6B7-C16A-458E-B53F-8EEF4091E3BB}" destId="{C241662C-977D-4DBD-AD98-4306EE93861B}" srcOrd="1" destOrd="0" presId="urn:microsoft.com/office/officeart/2005/8/layout/pyramid2"/>
    <dgm:cxn modelId="{05381417-114A-46F5-8517-015F341F5492}" type="presParOf" srcId="{03B0B6B7-C16A-458E-B53F-8EEF4091E3BB}" destId="{C467941D-6247-4847-B78E-2BC6205B66A0}" srcOrd="2" destOrd="0" presId="urn:microsoft.com/office/officeart/2005/8/layout/pyramid2"/>
    <dgm:cxn modelId="{1B825DF3-D0C5-4D1C-BD0F-C7A5A033B482}" type="presParOf" srcId="{03B0B6B7-C16A-458E-B53F-8EEF4091E3BB}" destId="{47B16270-5135-4C4F-8804-87F3023AA918}" srcOrd="3" destOrd="0" presId="urn:microsoft.com/office/officeart/2005/8/layout/pyramid2"/>
    <dgm:cxn modelId="{94808BD9-726F-41F9-B5F2-54C4AB3D3971}" type="presParOf" srcId="{03B0B6B7-C16A-458E-B53F-8EEF4091E3BB}" destId="{930BBE8E-9F20-4FDA-AA92-2DCE443AEC62}" srcOrd="4" destOrd="0" presId="urn:microsoft.com/office/officeart/2005/8/layout/pyramid2"/>
    <dgm:cxn modelId="{2B9D975D-FBEE-4DFD-B9A6-5E76ECF8FBAF}" type="presParOf" srcId="{03B0B6B7-C16A-458E-B53F-8EEF4091E3BB}" destId="{F7246F3C-425E-4D82-B572-DDE9DA0B92C0}" srcOrd="5" destOrd="0" presId="urn:microsoft.com/office/officeart/2005/8/layout/pyramid2"/>
    <dgm:cxn modelId="{16BA0CB6-F208-4998-A6C8-15B60370C93E}" type="presParOf" srcId="{03B0B6B7-C16A-458E-B53F-8EEF4091E3BB}" destId="{72D56B8F-C5C0-4592-8709-F7C5DF6D5EA8}" srcOrd="6" destOrd="0" presId="urn:microsoft.com/office/officeart/2005/8/layout/pyramid2"/>
    <dgm:cxn modelId="{80A91A0B-F94C-44F5-93A9-09A7BA444DEC}" type="presParOf" srcId="{03B0B6B7-C16A-458E-B53F-8EEF4091E3BB}" destId="{CFCF7DA8-5BFF-434A-82C6-8263B00BF9FD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843CD5-B8ED-4AFC-B6DB-5D5FE79F579E}" type="doc">
      <dgm:prSet loTypeId="urn:microsoft.com/office/officeart/2005/8/layout/default" loCatId="list" qsTypeId="urn:microsoft.com/office/officeart/2005/8/quickstyle/simple3" qsCatId="simple" csTypeId="urn:microsoft.com/office/officeart/2005/8/colors/accent1_5" csCatId="accent1" phldr="1"/>
      <dgm:spPr/>
      <dgm:t>
        <a:bodyPr/>
        <a:lstStyle/>
        <a:p>
          <a:pPr rtl="1"/>
          <a:endParaRPr lang="ar-IQ"/>
        </a:p>
      </dgm:t>
    </dgm:pt>
    <dgm:pt modelId="{2DC215BE-58C9-42FE-886F-1184AB788497}">
      <dgm:prSet phldrT="[Text]"/>
      <dgm:spPr/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مستندات الحسابات</a:t>
          </a:r>
          <a:endParaRPr lang="ar-IQ" dirty="0"/>
        </a:p>
      </dgm:t>
    </dgm:pt>
    <dgm:pt modelId="{DD2BBE80-0A3C-47F0-86A9-826E61A1854C}" type="parTrans" cxnId="{77C58A5D-1FE2-4E1D-815D-548BE7E35CB3}">
      <dgm:prSet/>
      <dgm:spPr/>
      <dgm:t>
        <a:bodyPr/>
        <a:lstStyle/>
        <a:p>
          <a:pPr rtl="1"/>
          <a:endParaRPr lang="ar-IQ"/>
        </a:p>
      </dgm:t>
    </dgm:pt>
    <dgm:pt modelId="{FB9D4722-09A7-4E91-8F27-72BE65AC0DC1}" type="sibTrans" cxnId="{77C58A5D-1FE2-4E1D-815D-548BE7E35CB3}">
      <dgm:prSet/>
      <dgm:spPr/>
      <dgm:t>
        <a:bodyPr/>
        <a:lstStyle/>
        <a:p>
          <a:pPr rtl="1"/>
          <a:endParaRPr lang="ar-IQ"/>
        </a:p>
      </dgm:t>
    </dgm:pt>
    <dgm:pt modelId="{FFDD121A-C46D-4DBA-B6A9-5AAB189DF1CF}">
      <dgm:prSet phldrT="[Text]"/>
      <dgm:spPr/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الموظفين</a:t>
          </a:r>
          <a:endParaRPr lang="ar-IQ" dirty="0"/>
        </a:p>
      </dgm:t>
    </dgm:pt>
    <dgm:pt modelId="{BA715600-644A-4720-BC44-F17E9E483AF9}" type="parTrans" cxnId="{4C1CFB76-C327-4B44-8B49-E9C1414A2404}">
      <dgm:prSet/>
      <dgm:spPr/>
      <dgm:t>
        <a:bodyPr/>
        <a:lstStyle/>
        <a:p>
          <a:pPr rtl="1"/>
          <a:endParaRPr lang="ar-IQ"/>
        </a:p>
      </dgm:t>
    </dgm:pt>
    <dgm:pt modelId="{FDC9A3B5-FE86-4250-8CA7-067BD0D4D9C2}" type="sibTrans" cxnId="{4C1CFB76-C327-4B44-8B49-E9C1414A2404}">
      <dgm:prSet/>
      <dgm:spPr/>
      <dgm:t>
        <a:bodyPr/>
        <a:lstStyle/>
        <a:p>
          <a:pPr rtl="1"/>
          <a:endParaRPr lang="ar-IQ"/>
        </a:p>
      </dgm:t>
    </dgm:pt>
    <dgm:pt modelId="{8B38D372-A807-4EB9-88DE-3E4C407C16E5}">
      <dgm:prSet phldrT="[Text]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المرضى</a:t>
          </a:r>
          <a:endParaRPr lang="ar-IQ" dirty="0"/>
        </a:p>
      </dgm:t>
    </dgm:pt>
    <dgm:pt modelId="{8451117E-9A8A-4D03-AA29-049DA4D4E69F}" type="parTrans" cxnId="{8C06C73A-9FA3-4C69-8A77-2D4D020172AF}">
      <dgm:prSet/>
      <dgm:spPr/>
      <dgm:t>
        <a:bodyPr/>
        <a:lstStyle/>
        <a:p>
          <a:pPr rtl="1"/>
          <a:endParaRPr lang="ar-IQ"/>
        </a:p>
      </dgm:t>
    </dgm:pt>
    <dgm:pt modelId="{E0E52F05-E6C7-4FA2-A28D-23A5078526B4}" type="sibTrans" cxnId="{8C06C73A-9FA3-4C69-8A77-2D4D020172AF}">
      <dgm:prSet/>
      <dgm:spPr/>
      <dgm:t>
        <a:bodyPr/>
        <a:lstStyle/>
        <a:p>
          <a:pPr rtl="1"/>
          <a:endParaRPr lang="ar-IQ"/>
        </a:p>
      </dgm:t>
    </dgm:pt>
    <dgm:pt modelId="{C268E51F-C9BC-4756-9E9F-796314356CF9}">
      <dgm:prSet phldrT="[Text]"/>
      <dgm:spPr/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للصيدليات</a:t>
          </a:r>
          <a:endParaRPr lang="ar-IQ" dirty="0"/>
        </a:p>
      </dgm:t>
    </dgm:pt>
    <dgm:pt modelId="{282F6D1A-9BE5-4CD3-A6A3-2EC2F9D2C8AB}" type="parTrans" cxnId="{86615092-C5AE-4020-8B70-572EF0A708CC}">
      <dgm:prSet/>
      <dgm:spPr/>
      <dgm:t>
        <a:bodyPr/>
        <a:lstStyle/>
        <a:p>
          <a:pPr rtl="1"/>
          <a:endParaRPr lang="ar-IQ"/>
        </a:p>
      </dgm:t>
    </dgm:pt>
    <dgm:pt modelId="{42DDF7BE-F1B6-41A6-A78D-1AF14BE133EC}" type="sibTrans" cxnId="{86615092-C5AE-4020-8B70-572EF0A708CC}">
      <dgm:prSet/>
      <dgm:spPr/>
      <dgm:t>
        <a:bodyPr/>
        <a:lstStyle/>
        <a:p>
          <a:pPr rtl="1"/>
          <a:endParaRPr lang="ar-IQ"/>
        </a:p>
      </dgm:t>
    </dgm:pt>
    <dgm:pt modelId="{56E1656A-64A8-4DA3-9F3B-70BFB6C5AAC9}">
      <dgm:prSet phldrT="[Text]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الإنديكس الاحصائي</a:t>
          </a:r>
          <a:endParaRPr lang="en-US" b="1" dirty="0" smtClean="0">
            <a:effectLst/>
            <a:latin typeface="Times New Roman" panose="02020603050405020304" pitchFamily="18" charset="0"/>
          </a:endParaRPr>
        </a:p>
      </dgm:t>
    </dgm:pt>
    <dgm:pt modelId="{C5C13C9F-447D-4458-8CCB-4A7BE402EA75}" type="parTrans" cxnId="{77BE06A2-9D24-4752-821A-24120BD498F9}">
      <dgm:prSet/>
      <dgm:spPr/>
      <dgm:t>
        <a:bodyPr/>
        <a:lstStyle/>
        <a:p>
          <a:pPr rtl="1"/>
          <a:endParaRPr lang="ar-IQ"/>
        </a:p>
      </dgm:t>
    </dgm:pt>
    <dgm:pt modelId="{139DA179-20BE-49D9-83CF-076F8EEC76B4}" type="sibTrans" cxnId="{77BE06A2-9D24-4752-821A-24120BD498F9}">
      <dgm:prSet/>
      <dgm:spPr/>
      <dgm:t>
        <a:bodyPr/>
        <a:lstStyle/>
        <a:p>
          <a:pPr rtl="1"/>
          <a:endParaRPr lang="ar-IQ"/>
        </a:p>
      </dgm:t>
    </dgm:pt>
    <dgm:pt modelId="{92865FB2-62DB-481C-BCEE-6C1CE1E5CC83}">
      <dgm:prSet phldrT="[Text]"/>
      <dgm:spPr/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لإدارة المستشفيات</a:t>
          </a:r>
          <a:endParaRPr lang="ar-IQ" b="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gm:t>
    </dgm:pt>
    <dgm:pt modelId="{1BA583F3-620C-4121-B209-8853C84869C2}" type="parTrans" cxnId="{5262EA8C-71E5-4F76-841E-F161A0E912CB}">
      <dgm:prSet/>
      <dgm:spPr/>
      <dgm:t>
        <a:bodyPr/>
        <a:lstStyle/>
        <a:p>
          <a:pPr rtl="1"/>
          <a:endParaRPr lang="ar-IQ"/>
        </a:p>
      </dgm:t>
    </dgm:pt>
    <dgm:pt modelId="{7A9EDB11-9B2C-4027-A595-791688BCA985}" type="sibTrans" cxnId="{5262EA8C-71E5-4F76-841E-F161A0E912CB}">
      <dgm:prSet/>
      <dgm:spPr/>
      <dgm:t>
        <a:bodyPr/>
        <a:lstStyle/>
        <a:p>
          <a:pPr rtl="1"/>
          <a:endParaRPr lang="ar-IQ"/>
        </a:p>
      </dgm:t>
    </dgm:pt>
    <dgm:pt modelId="{D3A9A59D-E1BA-4987-B972-12FB81EBEF0D}">
      <dgm:prSet/>
      <dgm:spPr/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</a:t>
          </a:r>
          <a:r>
            <a:rPr lang="en-US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Q-system</a:t>
          </a:r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لتنظيم دخول المراجعين للاستشاريات</a:t>
          </a:r>
          <a:endParaRPr lang="ar-IQ" b="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gm:t>
    </dgm:pt>
    <dgm:pt modelId="{E2C7BA65-8576-4AA7-849D-92E7049E7697}" type="parTrans" cxnId="{AB1A980F-1225-434B-A4B8-AC70A64A2F37}">
      <dgm:prSet/>
      <dgm:spPr/>
      <dgm:t>
        <a:bodyPr/>
        <a:lstStyle/>
        <a:p>
          <a:pPr rtl="1"/>
          <a:endParaRPr lang="ar-IQ"/>
        </a:p>
      </dgm:t>
    </dgm:pt>
    <dgm:pt modelId="{E2AB7E8A-60BC-4D69-A0EC-27AEE4B6E4B5}" type="sibTrans" cxnId="{AB1A980F-1225-434B-A4B8-AC70A64A2F37}">
      <dgm:prSet/>
      <dgm:spPr/>
      <dgm:t>
        <a:bodyPr/>
        <a:lstStyle/>
        <a:p>
          <a:pPr rtl="1"/>
          <a:endParaRPr lang="ar-IQ"/>
        </a:p>
      </dgm:t>
    </dgm:pt>
    <dgm:pt modelId="{3D6CDE52-4E87-4CA4-9E3C-45371DD982B3}">
      <dgm:prSet/>
      <dgm:spPr/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للمخازن والمستودعات</a:t>
          </a:r>
          <a:endParaRPr lang="ar-IQ" b="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gm:t>
    </dgm:pt>
    <dgm:pt modelId="{2B55D182-DA69-483F-9531-85A78029EC4F}" type="parTrans" cxnId="{5668A4D4-2430-426C-A251-D6F3D713D3A3}">
      <dgm:prSet/>
      <dgm:spPr/>
      <dgm:t>
        <a:bodyPr/>
        <a:lstStyle/>
        <a:p>
          <a:pPr rtl="1"/>
          <a:endParaRPr lang="ar-IQ"/>
        </a:p>
      </dgm:t>
    </dgm:pt>
    <dgm:pt modelId="{61882FFA-1079-49FD-B815-5B346D9AE7F0}" type="sibTrans" cxnId="{5668A4D4-2430-426C-A251-D6F3D713D3A3}">
      <dgm:prSet/>
      <dgm:spPr/>
      <dgm:t>
        <a:bodyPr/>
        <a:lstStyle/>
        <a:p>
          <a:pPr rtl="1"/>
          <a:endParaRPr lang="ar-IQ"/>
        </a:p>
      </dgm:t>
    </dgm:pt>
    <dgm:pt modelId="{75EAA34D-9B8E-466E-8F8C-8E70CFB3FEC5}">
      <dgm:prSet phldrT="[Text]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للولادات والوفيات</a:t>
          </a:r>
          <a:endParaRPr lang="ar-IQ" dirty="0"/>
        </a:p>
      </dgm:t>
    </dgm:pt>
    <dgm:pt modelId="{99616C1B-3CA7-45FF-B9ED-F03CE4331D06}" type="sibTrans" cxnId="{5A7B0809-E0B0-4CFF-A088-3E9DC493B1A3}">
      <dgm:prSet/>
      <dgm:spPr/>
      <dgm:t>
        <a:bodyPr/>
        <a:lstStyle/>
        <a:p>
          <a:pPr rtl="1"/>
          <a:endParaRPr lang="ar-IQ"/>
        </a:p>
      </dgm:t>
    </dgm:pt>
    <dgm:pt modelId="{64673ACC-A283-4771-B491-4D738C9A10D6}" type="parTrans" cxnId="{5A7B0809-E0B0-4CFF-A088-3E9DC493B1A3}">
      <dgm:prSet/>
      <dgm:spPr/>
      <dgm:t>
        <a:bodyPr/>
        <a:lstStyle/>
        <a:p>
          <a:pPr rtl="1"/>
          <a:endParaRPr lang="ar-IQ"/>
        </a:p>
      </dgm:t>
    </dgm:pt>
    <dgm:pt modelId="{8775AAD4-6660-475E-B8D8-6B8E088B2ADC}" type="pres">
      <dgm:prSet presAssocID="{68843CD5-B8ED-4AFC-B6DB-5D5FE79F579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IQ"/>
        </a:p>
      </dgm:t>
    </dgm:pt>
    <dgm:pt modelId="{D5CFC15B-BB0E-49A2-8672-732A7B00434C}" type="pres">
      <dgm:prSet presAssocID="{2DC215BE-58C9-42FE-886F-1184AB78849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90974C81-2CE6-4F9C-A4D2-1963A9B9960E}" type="pres">
      <dgm:prSet presAssocID="{FB9D4722-09A7-4E91-8F27-72BE65AC0DC1}" presName="sibTrans" presStyleCnt="0"/>
      <dgm:spPr/>
      <dgm:t>
        <a:bodyPr/>
        <a:lstStyle/>
        <a:p>
          <a:pPr rtl="1"/>
          <a:endParaRPr lang="ar-IQ"/>
        </a:p>
      </dgm:t>
    </dgm:pt>
    <dgm:pt modelId="{18B770C6-148D-4691-94AD-1929DA75AA78}" type="pres">
      <dgm:prSet presAssocID="{FFDD121A-C46D-4DBA-B6A9-5AAB189DF1CF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AA54210B-CB7E-4402-A8AC-A25129502064}" type="pres">
      <dgm:prSet presAssocID="{FDC9A3B5-FE86-4250-8CA7-067BD0D4D9C2}" presName="sibTrans" presStyleCnt="0"/>
      <dgm:spPr/>
      <dgm:t>
        <a:bodyPr/>
        <a:lstStyle/>
        <a:p>
          <a:pPr rtl="1"/>
          <a:endParaRPr lang="ar-IQ"/>
        </a:p>
      </dgm:t>
    </dgm:pt>
    <dgm:pt modelId="{0AEE2391-3E77-4A3A-B448-78313BA3C80C}" type="pres">
      <dgm:prSet presAssocID="{8B38D372-A807-4EB9-88DE-3E4C407C16E5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39586319-2BE5-4CB2-AD4F-A9775ACEA872}" type="pres">
      <dgm:prSet presAssocID="{E0E52F05-E6C7-4FA2-A28D-23A5078526B4}" presName="sibTrans" presStyleCnt="0"/>
      <dgm:spPr/>
      <dgm:t>
        <a:bodyPr/>
        <a:lstStyle/>
        <a:p>
          <a:pPr rtl="1"/>
          <a:endParaRPr lang="ar-IQ"/>
        </a:p>
      </dgm:t>
    </dgm:pt>
    <dgm:pt modelId="{9DDAC20E-27E4-410E-8EAE-2ACDF5EB060C}" type="pres">
      <dgm:prSet presAssocID="{C268E51F-C9BC-4756-9E9F-796314356CF9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5189A6F1-0D2C-4C01-A45F-97AA38364876}" type="pres">
      <dgm:prSet presAssocID="{42DDF7BE-F1B6-41A6-A78D-1AF14BE133EC}" presName="sibTrans" presStyleCnt="0"/>
      <dgm:spPr/>
      <dgm:t>
        <a:bodyPr/>
        <a:lstStyle/>
        <a:p>
          <a:pPr rtl="1"/>
          <a:endParaRPr lang="ar-IQ"/>
        </a:p>
      </dgm:t>
    </dgm:pt>
    <dgm:pt modelId="{B825D967-033A-4D4E-B8D4-9E153C03B12F}" type="pres">
      <dgm:prSet presAssocID="{56E1656A-64A8-4DA3-9F3B-70BFB6C5AAC9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04E2D071-0626-453D-9D61-955ABDCAE4D8}" type="pres">
      <dgm:prSet presAssocID="{139DA179-20BE-49D9-83CF-076F8EEC76B4}" presName="sibTrans" presStyleCnt="0"/>
      <dgm:spPr/>
      <dgm:t>
        <a:bodyPr/>
        <a:lstStyle/>
        <a:p>
          <a:pPr rtl="1"/>
          <a:endParaRPr lang="ar-IQ"/>
        </a:p>
      </dgm:t>
    </dgm:pt>
    <dgm:pt modelId="{734812AC-1984-45C6-A3C1-BF5CCAB98D71}" type="pres">
      <dgm:prSet presAssocID="{75EAA34D-9B8E-466E-8F8C-8E70CFB3FEC5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599556AD-2A18-44CD-9FC6-86FE69FE5F89}" type="pres">
      <dgm:prSet presAssocID="{99616C1B-3CA7-45FF-B9ED-F03CE4331D06}" presName="sibTrans" presStyleCnt="0"/>
      <dgm:spPr/>
      <dgm:t>
        <a:bodyPr/>
        <a:lstStyle/>
        <a:p>
          <a:pPr rtl="1"/>
          <a:endParaRPr lang="ar-IQ"/>
        </a:p>
      </dgm:t>
    </dgm:pt>
    <dgm:pt modelId="{209BB1D7-41E6-4519-8B02-4C774CF5C6B1}" type="pres">
      <dgm:prSet presAssocID="{92865FB2-62DB-481C-BCEE-6C1CE1E5CC83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B604DBC4-D599-4D3E-8BC2-417575CAF54D}" type="pres">
      <dgm:prSet presAssocID="{7A9EDB11-9B2C-4027-A595-791688BCA985}" presName="sibTrans" presStyleCnt="0"/>
      <dgm:spPr/>
      <dgm:t>
        <a:bodyPr/>
        <a:lstStyle/>
        <a:p>
          <a:pPr rtl="1"/>
          <a:endParaRPr lang="ar-IQ"/>
        </a:p>
      </dgm:t>
    </dgm:pt>
    <dgm:pt modelId="{DE39269F-2DDC-4771-A116-4781EDD782A6}" type="pres">
      <dgm:prSet presAssocID="{D3A9A59D-E1BA-4987-B972-12FB81EBEF0D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72CE1A2B-356C-494B-BA2E-A4717A1F6D32}" type="pres">
      <dgm:prSet presAssocID="{E2AB7E8A-60BC-4D69-A0EC-27AEE4B6E4B5}" presName="sibTrans" presStyleCnt="0"/>
      <dgm:spPr/>
      <dgm:t>
        <a:bodyPr/>
        <a:lstStyle/>
        <a:p>
          <a:pPr rtl="1"/>
          <a:endParaRPr lang="ar-IQ"/>
        </a:p>
      </dgm:t>
    </dgm:pt>
    <dgm:pt modelId="{E36BF103-78B0-482A-BBC3-A0E534E8816B}" type="pres">
      <dgm:prSet presAssocID="{3D6CDE52-4E87-4CA4-9E3C-45371DD982B3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</dgm:ptLst>
  <dgm:cxnLst>
    <dgm:cxn modelId="{3B33069D-EDE8-43BE-9C12-E497717480FB}" type="presOf" srcId="{D3A9A59D-E1BA-4987-B972-12FB81EBEF0D}" destId="{DE39269F-2DDC-4771-A116-4781EDD782A6}" srcOrd="0" destOrd="0" presId="urn:microsoft.com/office/officeart/2005/8/layout/default"/>
    <dgm:cxn modelId="{665F62C0-93E9-48A0-B6D7-9C6D4B64DCCE}" type="presOf" srcId="{8B38D372-A807-4EB9-88DE-3E4C407C16E5}" destId="{0AEE2391-3E77-4A3A-B448-78313BA3C80C}" srcOrd="0" destOrd="0" presId="urn:microsoft.com/office/officeart/2005/8/layout/default"/>
    <dgm:cxn modelId="{76BE0DD3-8C78-4847-AA6D-8BA0F0AF1E4E}" type="presOf" srcId="{2DC215BE-58C9-42FE-886F-1184AB788497}" destId="{D5CFC15B-BB0E-49A2-8672-732A7B00434C}" srcOrd="0" destOrd="0" presId="urn:microsoft.com/office/officeart/2005/8/layout/default"/>
    <dgm:cxn modelId="{5668A4D4-2430-426C-A251-D6F3D713D3A3}" srcId="{68843CD5-B8ED-4AFC-B6DB-5D5FE79F579E}" destId="{3D6CDE52-4E87-4CA4-9E3C-45371DD982B3}" srcOrd="8" destOrd="0" parTransId="{2B55D182-DA69-483F-9531-85A78029EC4F}" sibTransId="{61882FFA-1079-49FD-B815-5B346D9AE7F0}"/>
    <dgm:cxn modelId="{5A7B0809-E0B0-4CFF-A088-3E9DC493B1A3}" srcId="{68843CD5-B8ED-4AFC-B6DB-5D5FE79F579E}" destId="{75EAA34D-9B8E-466E-8F8C-8E70CFB3FEC5}" srcOrd="5" destOrd="0" parTransId="{64673ACC-A283-4771-B491-4D738C9A10D6}" sibTransId="{99616C1B-3CA7-45FF-B9ED-F03CE4331D06}"/>
    <dgm:cxn modelId="{8FCAD024-E8F6-484F-9FEA-172902BCC9B6}" type="presOf" srcId="{68843CD5-B8ED-4AFC-B6DB-5D5FE79F579E}" destId="{8775AAD4-6660-475E-B8D8-6B8E088B2ADC}" srcOrd="0" destOrd="0" presId="urn:microsoft.com/office/officeart/2005/8/layout/default"/>
    <dgm:cxn modelId="{8C06C73A-9FA3-4C69-8A77-2D4D020172AF}" srcId="{68843CD5-B8ED-4AFC-B6DB-5D5FE79F579E}" destId="{8B38D372-A807-4EB9-88DE-3E4C407C16E5}" srcOrd="2" destOrd="0" parTransId="{8451117E-9A8A-4D03-AA29-049DA4D4E69F}" sibTransId="{E0E52F05-E6C7-4FA2-A28D-23A5078526B4}"/>
    <dgm:cxn modelId="{CADB833D-40E7-41D1-806E-737189721DF2}" type="presOf" srcId="{C268E51F-C9BC-4756-9E9F-796314356CF9}" destId="{9DDAC20E-27E4-410E-8EAE-2ACDF5EB060C}" srcOrd="0" destOrd="0" presId="urn:microsoft.com/office/officeart/2005/8/layout/default"/>
    <dgm:cxn modelId="{AB1A980F-1225-434B-A4B8-AC70A64A2F37}" srcId="{68843CD5-B8ED-4AFC-B6DB-5D5FE79F579E}" destId="{D3A9A59D-E1BA-4987-B972-12FB81EBEF0D}" srcOrd="7" destOrd="0" parTransId="{E2C7BA65-8576-4AA7-849D-92E7049E7697}" sibTransId="{E2AB7E8A-60BC-4D69-A0EC-27AEE4B6E4B5}"/>
    <dgm:cxn modelId="{4C1CFB76-C327-4B44-8B49-E9C1414A2404}" srcId="{68843CD5-B8ED-4AFC-B6DB-5D5FE79F579E}" destId="{FFDD121A-C46D-4DBA-B6A9-5AAB189DF1CF}" srcOrd="1" destOrd="0" parTransId="{BA715600-644A-4720-BC44-F17E9E483AF9}" sibTransId="{FDC9A3B5-FE86-4250-8CA7-067BD0D4D9C2}"/>
    <dgm:cxn modelId="{5262EA8C-71E5-4F76-841E-F161A0E912CB}" srcId="{68843CD5-B8ED-4AFC-B6DB-5D5FE79F579E}" destId="{92865FB2-62DB-481C-BCEE-6C1CE1E5CC83}" srcOrd="6" destOrd="0" parTransId="{1BA583F3-620C-4121-B209-8853C84869C2}" sibTransId="{7A9EDB11-9B2C-4027-A595-791688BCA985}"/>
    <dgm:cxn modelId="{11A63064-7720-41CA-B384-0AAF02296BEE}" type="presOf" srcId="{56E1656A-64A8-4DA3-9F3B-70BFB6C5AAC9}" destId="{B825D967-033A-4D4E-B8D4-9E153C03B12F}" srcOrd="0" destOrd="0" presId="urn:microsoft.com/office/officeart/2005/8/layout/default"/>
    <dgm:cxn modelId="{33E13263-5802-4681-8A3F-D5AE6283FB3C}" type="presOf" srcId="{3D6CDE52-4E87-4CA4-9E3C-45371DD982B3}" destId="{E36BF103-78B0-482A-BBC3-A0E534E8816B}" srcOrd="0" destOrd="0" presId="urn:microsoft.com/office/officeart/2005/8/layout/default"/>
    <dgm:cxn modelId="{77C58A5D-1FE2-4E1D-815D-548BE7E35CB3}" srcId="{68843CD5-B8ED-4AFC-B6DB-5D5FE79F579E}" destId="{2DC215BE-58C9-42FE-886F-1184AB788497}" srcOrd="0" destOrd="0" parTransId="{DD2BBE80-0A3C-47F0-86A9-826E61A1854C}" sibTransId="{FB9D4722-09A7-4E91-8F27-72BE65AC0DC1}"/>
    <dgm:cxn modelId="{D39D4A38-39AA-4051-B33D-E13ACE9E1BF2}" type="presOf" srcId="{92865FB2-62DB-481C-BCEE-6C1CE1E5CC83}" destId="{209BB1D7-41E6-4519-8B02-4C774CF5C6B1}" srcOrd="0" destOrd="0" presId="urn:microsoft.com/office/officeart/2005/8/layout/default"/>
    <dgm:cxn modelId="{86615092-C5AE-4020-8B70-572EF0A708CC}" srcId="{68843CD5-B8ED-4AFC-B6DB-5D5FE79F579E}" destId="{C268E51F-C9BC-4756-9E9F-796314356CF9}" srcOrd="3" destOrd="0" parTransId="{282F6D1A-9BE5-4CD3-A6A3-2EC2F9D2C8AB}" sibTransId="{42DDF7BE-F1B6-41A6-A78D-1AF14BE133EC}"/>
    <dgm:cxn modelId="{77BE06A2-9D24-4752-821A-24120BD498F9}" srcId="{68843CD5-B8ED-4AFC-B6DB-5D5FE79F579E}" destId="{56E1656A-64A8-4DA3-9F3B-70BFB6C5AAC9}" srcOrd="4" destOrd="0" parTransId="{C5C13C9F-447D-4458-8CCB-4A7BE402EA75}" sibTransId="{139DA179-20BE-49D9-83CF-076F8EEC76B4}"/>
    <dgm:cxn modelId="{AF152858-BD85-4E1F-8F12-CF4B033D7BFC}" type="presOf" srcId="{FFDD121A-C46D-4DBA-B6A9-5AAB189DF1CF}" destId="{18B770C6-148D-4691-94AD-1929DA75AA78}" srcOrd="0" destOrd="0" presId="urn:microsoft.com/office/officeart/2005/8/layout/default"/>
    <dgm:cxn modelId="{2A7BBE31-917B-4AC0-AB85-56FE3039C91A}" type="presOf" srcId="{75EAA34D-9B8E-466E-8F8C-8E70CFB3FEC5}" destId="{734812AC-1984-45C6-A3C1-BF5CCAB98D71}" srcOrd="0" destOrd="0" presId="urn:microsoft.com/office/officeart/2005/8/layout/default"/>
    <dgm:cxn modelId="{0D956CBC-325C-4955-8F01-D83DDDE75EE7}" type="presParOf" srcId="{8775AAD4-6660-475E-B8D8-6B8E088B2ADC}" destId="{D5CFC15B-BB0E-49A2-8672-732A7B00434C}" srcOrd="0" destOrd="0" presId="urn:microsoft.com/office/officeart/2005/8/layout/default"/>
    <dgm:cxn modelId="{B29251DC-F446-43EE-A4AC-1B2B1F456A4A}" type="presParOf" srcId="{8775AAD4-6660-475E-B8D8-6B8E088B2ADC}" destId="{90974C81-2CE6-4F9C-A4D2-1963A9B9960E}" srcOrd="1" destOrd="0" presId="urn:microsoft.com/office/officeart/2005/8/layout/default"/>
    <dgm:cxn modelId="{0E19F47E-4548-42A2-A7A2-BC97F5CC0ED6}" type="presParOf" srcId="{8775AAD4-6660-475E-B8D8-6B8E088B2ADC}" destId="{18B770C6-148D-4691-94AD-1929DA75AA78}" srcOrd="2" destOrd="0" presId="urn:microsoft.com/office/officeart/2005/8/layout/default"/>
    <dgm:cxn modelId="{8CC36CE6-39FF-493B-B4CA-92566EF8B4E2}" type="presParOf" srcId="{8775AAD4-6660-475E-B8D8-6B8E088B2ADC}" destId="{AA54210B-CB7E-4402-A8AC-A25129502064}" srcOrd="3" destOrd="0" presId="urn:microsoft.com/office/officeart/2005/8/layout/default"/>
    <dgm:cxn modelId="{F57D438B-C6CD-4006-851A-C3CBBB147CB6}" type="presParOf" srcId="{8775AAD4-6660-475E-B8D8-6B8E088B2ADC}" destId="{0AEE2391-3E77-4A3A-B448-78313BA3C80C}" srcOrd="4" destOrd="0" presId="urn:microsoft.com/office/officeart/2005/8/layout/default"/>
    <dgm:cxn modelId="{2BCA959D-0BC3-455E-B240-4053C1900B06}" type="presParOf" srcId="{8775AAD4-6660-475E-B8D8-6B8E088B2ADC}" destId="{39586319-2BE5-4CB2-AD4F-A9775ACEA872}" srcOrd="5" destOrd="0" presId="urn:microsoft.com/office/officeart/2005/8/layout/default"/>
    <dgm:cxn modelId="{96B5169E-F7CC-48AF-9042-0C2D16EFAFEE}" type="presParOf" srcId="{8775AAD4-6660-475E-B8D8-6B8E088B2ADC}" destId="{9DDAC20E-27E4-410E-8EAE-2ACDF5EB060C}" srcOrd="6" destOrd="0" presId="urn:microsoft.com/office/officeart/2005/8/layout/default"/>
    <dgm:cxn modelId="{CBBC89AD-464B-48FA-B7B9-B8ECE1EB9EC4}" type="presParOf" srcId="{8775AAD4-6660-475E-B8D8-6B8E088B2ADC}" destId="{5189A6F1-0D2C-4C01-A45F-97AA38364876}" srcOrd="7" destOrd="0" presId="urn:microsoft.com/office/officeart/2005/8/layout/default"/>
    <dgm:cxn modelId="{C7086661-60A3-40CC-86A7-AC4D140F3C23}" type="presParOf" srcId="{8775AAD4-6660-475E-B8D8-6B8E088B2ADC}" destId="{B825D967-033A-4D4E-B8D4-9E153C03B12F}" srcOrd="8" destOrd="0" presId="urn:microsoft.com/office/officeart/2005/8/layout/default"/>
    <dgm:cxn modelId="{12CA41BE-E6A0-436F-9EAC-B9AD24862901}" type="presParOf" srcId="{8775AAD4-6660-475E-B8D8-6B8E088B2ADC}" destId="{04E2D071-0626-453D-9D61-955ABDCAE4D8}" srcOrd="9" destOrd="0" presId="urn:microsoft.com/office/officeart/2005/8/layout/default"/>
    <dgm:cxn modelId="{9AE9D4EB-1CBB-421C-88B4-90E68E44D819}" type="presParOf" srcId="{8775AAD4-6660-475E-B8D8-6B8E088B2ADC}" destId="{734812AC-1984-45C6-A3C1-BF5CCAB98D71}" srcOrd="10" destOrd="0" presId="urn:microsoft.com/office/officeart/2005/8/layout/default"/>
    <dgm:cxn modelId="{AE03C47A-20C8-4EA0-999A-B6679E4DC0C0}" type="presParOf" srcId="{8775AAD4-6660-475E-B8D8-6B8E088B2ADC}" destId="{599556AD-2A18-44CD-9FC6-86FE69FE5F89}" srcOrd="11" destOrd="0" presId="urn:microsoft.com/office/officeart/2005/8/layout/default"/>
    <dgm:cxn modelId="{993B2EE6-516D-47EE-9979-200CA03736EF}" type="presParOf" srcId="{8775AAD4-6660-475E-B8D8-6B8E088B2ADC}" destId="{209BB1D7-41E6-4519-8B02-4C774CF5C6B1}" srcOrd="12" destOrd="0" presId="urn:microsoft.com/office/officeart/2005/8/layout/default"/>
    <dgm:cxn modelId="{6D88DC9B-87DD-49B1-AF10-7572F3DFB909}" type="presParOf" srcId="{8775AAD4-6660-475E-B8D8-6B8E088B2ADC}" destId="{B604DBC4-D599-4D3E-8BC2-417575CAF54D}" srcOrd="13" destOrd="0" presId="urn:microsoft.com/office/officeart/2005/8/layout/default"/>
    <dgm:cxn modelId="{922BBE28-1646-43F5-9946-75963B3441BD}" type="presParOf" srcId="{8775AAD4-6660-475E-B8D8-6B8E088B2ADC}" destId="{DE39269F-2DDC-4771-A116-4781EDD782A6}" srcOrd="14" destOrd="0" presId="urn:microsoft.com/office/officeart/2005/8/layout/default"/>
    <dgm:cxn modelId="{C69BC838-8C6A-48A1-BF8B-61FB39C9390C}" type="presParOf" srcId="{8775AAD4-6660-475E-B8D8-6B8E088B2ADC}" destId="{72CE1A2B-356C-494B-BA2E-A4717A1F6D32}" srcOrd="15" destOrd="0" presId="urn:microsoft.com/office/officeart/2005/8/layout/default"/>
    <dgm:cxn modelId="{ED9ABD52-7D48-49B7-8E17-A66213683267}" type="presParOf" srcId="{8775AAD4-6660-475E-B8D8-6B8E088B2ADC}" destId="{E36BF103-78B0-482A-BBC3-A0E534E8816B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22D553-954E-4504-857F-4ECC02EA54CD}">
      <dsp:nvSpPr>
        <dsp:cNvPr id="0" name=""/>
        <dsp:cNvSpPr/>
      </dsp:nvSpPr>
      <dsp:spPr>
        <a:xfrm>
          <a:off x="216577" y="0"/>
          <a:ext cx="3902576" cy="3902576"/>
        </a:xfrm>
        <a:prstGeom prst="triangl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9D236F2-A945-46C9-8636-BB9A7503BECE}">
      <dsp:nvSpPr>
        <dsp:cNvPr id="0" name=""/>
        <dsp:cNvSpPr/>
      </dsp:nvSpPr>
      <dsp:spPr>
        <a:xfrm>
          <a:off x="2167865" y="390638"/>
          <a:ext cx="2536674" cy="69362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29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rPr>
            <a:t>الحفاظ على المستندات</a:t>
          </a:r>
          <a:endParaRPr lang="ar-IQ" sz="29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201725" y="424498"/>
        <a:ext cx="2468954" cy="625901"/>
      </dsp:txXfrm>
    </dsp:sp>
    <dsp:sp modelId="{C467941D-6247-4847-B78E-2BC6205B66A0}">
      <dsp:nvSpPr>
        <dsp:cNvPr id="0" name=""/>
        <dsp:cNvSpPr/>
      </dsp:nvSpPr>
      <dsp:spPr>
        <a:xfrm>
          <a:off x="2167256" y="1143494"/>
          <a:ext cx="2536674" cy="69362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29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rPr>
            <a:t>سهولة البحث عن المستند</a:t>
          </a:r>
          <a:endParaRPr lang="ar-IQ" sz="29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201116" y="1177354"/>
        <a:ext cx="2468954" cy="625901"/>
      </dsp:txXfrm>
    </dsp:sp>
    <dsp:sp modelId="{930BBE8E-9F20-4FDA-AA92-2DCE443AEC62}">
      <dsp:nvSpPr>
        <dsp:cNvPr id="0" name=""/>
        <dsp:cNvSpPr/>
      </dsp:nvSpPr>
      <dsp:spPr>
        <a:xfrm>
          <a:off x="2167865" y="1951288"/>
          <a:ext cx="2536674" cy="69362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29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rPr>
            <a:t>سرية عالية لنقل المعلومات  </a:t>
          </a:r>
          <a:endParaRPr lang="ar-IQ" sz="29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201725" y="1985148"/>
        <a:ext cx="2468954" cy="625901"/>
      </dsp:txXfrm>
    </dsp:sp>
    <dsp:sp modelId="{72D56B8F-C5C0-4592-8709-F7C5DF6D5EA8}">
      <dsp:nvSpPr>
        <dsp:cNvPr id="0" name=""/>
        <dsp:cNvSpPr/>
      </dsp:nvSpPr>
      <dsp:spPr>
        <a:xfrm>
          <a:off x="2167865" y="2731612"/>
          <a:ext cx="2536674" cy="69362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29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rPr>
            <a:t>وضوح عالي</a:t>
          </a:r>
          <a:endParaRPr lang="ar-IQ" sz="29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201725" y="2765472"/>
        <a:ext cx="2468954" cy="6259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415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834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392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3/31/2015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400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408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81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3/31/2015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454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3/31/2015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130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847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421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2208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7622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6137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1077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95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302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65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mokdad22@hotmail.com" TargetMode="External"/><Relationship Id="rId3" Type="http://schemas.openxmlformats.org/officeDocument/2006/relationships/diagramLayout" Target="../diagrams/layout1.xml"/><Relationship Id="rId7" Type="http://schemas.openxmlformats.org/officeDocument/2006/relationships/image" Target="../media/image1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2.jpeg"/><Relationship Id="rId4" Type="http://schemas.openxmlformats.org/officeDocument/2006/relationships/diagramQuickStyle" Target="../diagrams/quickStyle1.xml"/><Relationship Id="rId9" Type="http://schemas.openxmlformats.org/officeDocument/2006/relationships/hyperlink" Target="mailto:alghungco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6682" y="300506"/>
            <a:ext cx="8411116" cy="1320800"/>
          </a:xfrm>
          <a:solidFill>
            <a:schemeClr val="bg1">
              <a:alpha val="79000"/>
            </a:schemeClr>
          </a:solidFill>
          <a:effectLst>
            <a:glow rad="241300">
              <a:schemeClr val="accent3">
                <a:satMod val="175000"/>
                <a:alpha val="48000"/>
              </a:schemeClr>
            </a:glow>
            <a:innerShdw blurRad="114300">
              <a:prstClr val="black"/>
            </a:innerShdw>
            <a:softEdge rad="0"/>
          </a:effectLst>
          <a:scene3d>
            <a:camera prst="orthographicFront"/>
            <a:lightRig rig="threePt" dir="t"/>
          </a:scene3d>
          <a:sp3d>
            <a:bevelT w="114300" prst="artDeco"/>
            <a:bevelB prst="angle"/>
          </a:sp3d>
        </p:spPr>
        <p:txBody>
          <a:bodyPr>
            <a:normAutofit/>
          </a:bodyPr>
          <a:lstStyle/>
          <a:p>
            <a:pPr algn="ctr"/>
            <a:r>
              <a:rPr lang="ar-IQ" sz="7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نظام الغنج لأرشفة مستندات الحسابات</a:t>
            </a:r>
            <a:endParaRPr lang="ar-IQ" sz="72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innerShdw blurRad="177800">
                  <a:schemeClr val="accent3">
                    <a:lumMod val="50000"/>
                  </a:schemeClr>
                </a:inn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58870965"/>
              </p:ext>
            </p:extLst>
          </p:nvPr>
        </p:nvGraphicFramePr>
        <p:xfrm>
          <a:off x="5357611" y="1727326"/>
          <a:ext cx="4921118" cy="3902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Content Placeholder 12"/>
          <p:cNvPicPr>
            <a:picLocks noGrp="1" noChangeAspect="1"/>
          </p:cNvPicPr>
          <p:nvPr>
            <p:ph sz="half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66" y="1907629"/>
            <a:ext cx="4765183" cy="3986657"/>
          </a:xfrm>
        </p:spPr>
      </p:pic>
      <p:sp>
        <p:nvSpPr>
          <p:cNvPr id="7" name="Subtitle 2"/>
          <p:cNvSpPr>
            <a:spLocks noGrp="1"/>
          </p:cNvSpPr>
          <p:nvPr>
            <p:ph type="body" idx="1"/>
          </p:nvPr>
        </p:nvSpPr>
        <p:spPr>
          <a:xfrm>
            <a:off x="645156" y="5795494"/>
            <a:ext cx="9105364" cy="101147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ar-IQ" sz="3600" dirty="0" smtClean="0">
                <a:latin typeface="Aldhabi" panose="01000000000000000000" pitchFamily="2" charset="-78"/>
                <a:cs typeface="Aldhabi" panose="01000000000000000000" pitchFamily="2" charset="-78"/>
              </a:rPr>
              <a:t>البريد الالكتروني:             </a:t>
            </a:r>
            <a:r>
              <a:rPr lang="en-US" sz="3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ldhabi" panose="01000000000000000000" pitchFamily="2" charset="-78"/>
                <a:cs typeface="Aldhabi" panose="01000000000000000000" pitchFamily="2" charset="-78"/>
                <a:hlinkClick r:id="rId8"/>
              </a:rPr>
              <a:t>mokdad22@hotmail.com</a:t>
            </a:r>
            <a:r>
              <a:rPr lang="en-US" sz="3600" dirty="0" smtClean="0"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   </a:t>
            </a:r>
            <a:r>
              <a:rPr lang="en-US" sz="3600" dirty="0" smtClean="0">
                <a:latin typeface="Aldhabi" panose="01000000000000000000" pitchFamily="2" charset="-78"/>
                <a:cs typeface="Aldhabi" panose="01000000000000000000" pitchFamily="2" charset="-78"/>
              </a:rPr>
              <a:t>	</a:t>
            </a:r>
            <a:r>
              <a:rPr lang="ar-IQ" sz="3600" dirty="0" smtClean="0">
                <a:latin typeface="Aldhabi" panose="01000000000000000000" pitchFamily="2" charset="-78"/>
                <a:cs typeface="Aldhabi" panose="01000000000000000000" pitchFamily="2" charset="-78"/>
              </a:rPr>
              <a:t>		</a:t>
            </a:r>
            <a:r>
              <a:rPr lang="ar-IQ" sz="4000" dirty="0" smtClean="0">
                <a:latin typeface="Aldhabi" panose="01000000000000000000" pitchFamily="2" charset="-78"/>
                <a:cs typeface="Aldhabi" panose="01000000000000000000" pitchFamily="2" charset="-78"/>
              </a:rPr>
              <a:t>هاتف/07700207061</a:t>
            </a:r>
            <a:r>
              <a:rPr lang="ar-IQ" sz="3600" dirty="0" smtClean="0">
                <a:latin typeface="Aldhabi" panose="01000000000000000000" pitchFamily="2" charset="-78"/>
                <a:cs typeface="Aldhabi" panose="01000000000000000000" pitchFamily="2" charset="-78"/>
              </a:rPr>
              <a:t> </a:t>
            </a:r>
            <a:endParaRPr lang="en-US" sz="3600" dirty="0" smtClean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>
              <a:spcBef>
                <a:spcPts val="0"/>
              </a:spcBef>
            </a:pPr>
            <a:r>
              <a:rPr lang="ar-IQ" sz="3600" dirty="0" smtClean="0">
                <a:latin typeface="Aldhabi" panose="01000000000000000000" pitchFamily="2" charset="-78"/>
                <a:cs typeface="Aldhabi" panose="01000000000000000000" pitchFamily="2" charset="-78"/>
              </a:rPr>
              <a:t>			              </a:t>
            </a: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ldhabi" panose="01000000000000000000" pitchFamily="2" charset="-78"/>
                <a:cs typeface="Aldhabi" panose="01000000000000000000" pitchFamily="2" charset="-78"/>
                <a:hlinkClick r:id="rId9"/>
              </a:rPr>
              <a:t>alghungco@gmail.com</a:t>
            </a:r>
            <a:r>
              <a:rPr lang="en-US" sz="3600" dirty="0" smtClean="0">
                <a:latin typeface="Aldhabi" panose="01000000000000000000" pitchFamily="2" charset="-78"/>
                <a:cs typeface="Aldhabi" panose="01000000000000000000" pitchFamily="2" charset="-78"/>
              </a:rPr>
              <a:t>       </a:t>
            </a:r>
            <a:r>
              <a:rPr lang="ar-IQ" sz="3600" dirty="0" smtClean="0">
                <a:latin typeface="Aldhabi" panose="01000000000000000000" pitchFamily="2" charset="-78"/>
                <a:cs typeface="Aldhabi" panose="01000000000000000000" pitchFamily="2" charset="-78"/>
              </a:rPr>
              <a:t>			             </a:t>
            </a:r>
            <a:r>
              <a:rPr lang="ar-IQ" sz="3600" dirty="0" smtClean="0">
                <a:latin typeface="Aldhabi" panose="01000000000000000000" pitchFamily="2" charset="-78"/>
                <a:cs typeface="Aldhabi" panose="01000000000000000000" pitchFamily="2" charset="-78"/>
              </a:rPr>
              <a:t>  </a:t>
            </a:r>
            <a:r>
              <a:rPr lang="ar-IQ" sz="4000" dirty="0" smtClean="0">
                <a:latin typeface="Aldhabi" panose="01000000000000000000" pitchFamily="2" charset="-78"/>
                <a:cs typeface="Aldhabi" panose="01000000000000000000" pitchFamily="2" charset="-78"/>
              </a:rPr>
              <a:t>07715405258  </a:t>
            </a:r>
            <a:endParaRPr lang="ar-IQ" sz="4000" dirty="0">
              <a:solidFill>
                <a:schemeClr val="accent1">
                  <a:lumMod val="50000"/>
                </a:schemeClr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pic>
        <p:nvPicPr>
          <p:cNvPr id="8" name="Picture 7" descr="C:\Users\mokdad\Desktop\A3\alghunj sign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66" y="300506"/>
            <a:ext cx="1246505" cy="1320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533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588654" y="0"/>
            <a:ext cx="5112912" cy="824248"/>
            <a:chOff x="3433498" y="0"/>
            <a:chExt cx="2446533" cy="824248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0" name="Rectangle 9"/>
            <p:cNvSpPr/>
            <p:nvPr/>
          </p:nvSpPr>
          <p:spPr>
            <a:xfrm>
              <a:off x="3433498" y="0"/>
              <a:ext cx="2446533" cy="824248"/>
            </a:xfrm>
            <a:prstGeom prst="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3433498" y="0"/>
              <a:ext cx="2446533" cy="82424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IQ" sz="60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Arabic Typesetting" panose="03020402040406030203" pitchFamily="66" charset="-78"/>
                </a:rPr>
                <a:t>برامجنا</a:t>
              </a:r>
              <a:endParaRPr lang="ar-IQ" sz="6000" kern="1200" dirty="0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7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936341"/>
              </p:ext>
            </p:extLst>
          </p:nvPr>
        </p:nvGraphicFramePr>
        <p:xfrm>
          <a:off x="703621" y="978795"/>
          <a:ext cx="9148718" cy="5563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732000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281</TotalTime>
  <Words>62</Words>
  <Application>Microsoft Office PowerPoint</Application>
  <PresentationFormat>Widescreen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Aldhabi</vt:lpstr>
      <vt:lpstr>Arabic Typesetting</vt:lpstr>
      <vt:lpstr>Arial</vt:lpstr>
      <vt:lpstr>Tahoma</vt:lpstr>
      <vt:lpstr>Times New Roman</vt:lpstr>
      <vt:lpstr>Trebuchet MS</vt:lpstr>
      <vt:lpstr>Wingdings 3</vt:lpstr>
      <vt:lpstr>Facet</vt:lpstr>
      <vt:lpstr>نظام الغنج لأرشفة مستندات الحسابات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نظام الغنج لأرشفة اضابير الموظفين</dc:title>
  <dc:creator>mokdad ani</dc:creator>
  <cp:lastModifiedBy>mokdad ani</cp:lastModifiedBy>
  <cp:revision>29</cp:revision>
  <dcterms:created xsi:type="dcterms:W3CDTF">2015-02-20T18:31:27Z</dcterms:created>
  <dcterms:modified xsi:type="dcterms:W3CDTF">2015-03-31T18:39:07Z</dcterms:modified>
</cp:coreProperties>
</file>