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C3CC71-978A-4AC7-922E-7D01ECCE7013}" type="doc">
      <dgm:prSet loTypeId="urn:microsoft.com/office/officeart/2005/8/layout/hList6" loCatId="list" qsTypeId="urn:microsoft.com/office/officeart/2005/8/quickstyle/3d7" qsCatId="3D" csTypeId="urn:microsoft.com/office/officeart/2005/8/colors/colorful1" csCatId="colorful" phldr="1"/>
      <dgm:spPr/>
    </dgm:pt>
    <dgm:pt modelId="{CA7F11D7-E4D8-4D16-873F-230CB862360E}">
      <dgm:prSet phldrT="[Text]"/>
      <dgm:spPr/>
      <dgm:t>
        <a:bodyPr/>
        <a:lstStyle/>
        <a:p>
          <a:pPr rtl="1"/>
          <a:r>
            <a:rPr lang="ar-IQ" dirty="0" smtClean="0"/>
            <a:t>بحث سريع</a:t>
          </a:r>
          <a:endParaRPr lang="ar-IQ" dirty="0"/>
        </a:p>
      </dgm:t>
    </dgm:pt>
    <dgm:pt modelId="{11D3135E-71D5-44B4-A6C9-799560D7EA58}" type="parTrans" cxnId="{B8A7C9A1-6F97-4A6E-BBC7-0B848ABA4199}">
      <dgm:prSet/>
      <dgm:spPr/>
      <dgm:t>
        <a:bodyPr/>
        <a:lstStyle/>
        <a:p>
          <a:pPr rtl="1"/>
          <a:endParaRPr lang="ar-IQ"/>
        </a:p>
      </dgm:t>
    </dgm:pt>
    <dgm:pt modelId="{CA68CF0F-8FD8-41B0-9C0E-C8288A7B2E39}" type="sibTrans" cxnId="{B8A7C9A1-6F97-4A6E-BBC7-0B848ABA4199}">
      <dgm:prSet/>
      <dgm:spPr/>
      <dgm:t>
        <a:bodyPr/>
        <a:lstStyle/>
        <a:p>
          <a:pPr rtl="1"/>
          <a:endParaRPr lang="ar-IQ"/>
        </a:p>
      </dgm:t>
    </dgm:pt>
    <dgm:pt modelId="{57B8EEDA-3925-4C05-A26C-B6A8E642D026}">
      <dgm:prSet phldrT="[Text]"/>
      <dgm:spPr/>
      <dgm:t>
        <a:bodyPr/>
        <a:lstStyle/>
        <a:p>
          <a:pPr rtl="1"/>
          <a:r>
            <a:rPr lang="ar-IQ" dirty="0" smtClean="0"/>
            <a:t>كشوفات بأعداد الموظفين</a:t>
          </a:r>
          <a:endParaRPr lang="ar-IQ" dirty="0"/>
        </a:p>
      </dgm:t>
    </dgm:pt>
    <dgm:pt modelId="{381E5A90-EE4D-4E6E-9436-E185A0587C5C}" type="parTrans" cxnId="{DF3A324A-0E5C-414E-AFD2-B72F343A9823}">
      <dgm:prSet/>
      <dgm:spPr/>
      <dgm:t>
        <a:bodyPr/>
        <a:lstStyle/>
        <a:p>
          <a:pPr rtl="1"/>
          <a:endParaRPr lang="ar-IQ"/>
        </a:p>
      </dgm:t>
    </dgm:pt>
    <dgm:pt modelId="{FC4FD900-923B-4AFC-9279-864D3002C603}" type="sibTrans" cxnId="{DF3A324A-0E5C-414E-AFD2-B72F343A9823}">
      <dgm:prSet/>
      <dgm:spPr/>
      <dgm:t>
        <a:bodyPr/>
        <a:lstStyle/>
        <a:p>
          <a:pPr rtl="1"/>
          <a:endParaRPr lang="ar-IQ"/>
        </a:p>
      </dgm:t>
    </dgm:pt>
    <dgm:pt modelId="{7EDAEF61-64F1-49F1-A646-7C8D1EBFD3FF}">
      <dgm:prSet phldrT="[Text]"/>
      <dgm:spPr/>
      <dgm:t>
        <a:bodyPr/>
        <a:lstStyle/>
        <a:p>
          <a:pPr rtl="1"/>
          <a:r>
            <a:rPr lang="ar-IQ" dirty="0" smtClean="0"/>
            <a:t>خلاصة خدمة جاهزة</a:t>
          </a:r>
          <a:endParaRPr lang="ar-IQ" dirty="0"/>
        </a:p>
      </dgm:t>
    </dgm:pt>
    <dgm:pt modelId="{E6DCD363-9974-4818-8B39-08472E5B2B53}" type="parTrans" cxnId="{43667C8C-4BDB-4E38-ABD1-9115B5D3F0EE}">
      <dgm:prSet/>
      <dgm:spPr/>
      <dgm:t>
        <a:bodyPr/>
        <a:lstStyle/>
        <a:p>
          <a:pPr rtl="1"/>
          <a:endParaRPr lang="ar-IQ"/>
        </a:p>
      </dgm:t>
    </dgm:pt>
    <dgm:pt modelId="{0589FAEF-EE13-4361-BAC4-082790C2EB42}" type="sibTrans" cxnId="{43667C8C-4BDB-4E38-ABD1-9115B5D3F0EE}">
      <dgm:prSet/>
      <dgm:spPr/>
      <dgm:t>
        <a:bodyPr/>
        <a:lstStyle/>
        <a:p>
          <a:pPr rtl="1"/>
          <a:endParaRPr lang="ar-IQ"/>
        </a:p>
      </dgm:t>
    </dgm:pt>
    <dgm:pt modelId="{5D96A29A-62E3-4CBD-AE84-097C0CD0D011}">
      <dgm:prSet phldrT="[Text]"/>
      <dgm:spPr/>
      <dgm:t>
        <a:bodyPr/>
        <a:lstStyle/>
        <a:p>
          <a:pPr rtl="1"/>
          <a:r>
            <a:rPr lang="ar-IQ" smtClean="0"/>
            <a:t>حفظ الاضبارة</a:t>
          </a:r>
          <a:endParaRPr lang="ar-IQ" dirty="0"/>
        </a:p>
      </dgm:t>
    </dgm:pt>
    <dgm:pt modelId="{A6ED8E72-4356-4B4A-A62A-3984D2F042DC}" type="parTrans" cxnId="{5F7CCC0D-5397-4891-8B52-7E02A7A22CBF}">
      <dgm:prSet/>
      <dgm:spPr/>
      <dgm:t>
        <a:bodyPr/>
        <a:lstStyle/>
        <a:p>
          <a:pPr rtl="1"/>
          <a:endParaRPr lang="ar-IQ"/>
        </a:p>
      </dgm:t>
    </dgm:pt>
    <dgm:pt modelId="{1CD1A906-D76F-40B9-92D6-B52049437F3E}" type="sibTrans" cxnId="{5F7CCC0D-5397-4891-8B52-7E02A7A22CBF}">
      <dgm:prSet/>
      <dgm:spPr/>
      <dgm:t>
        <a:bodyPr/>
        <a:lstStyle/>
        <a:p>
          <a:pPr rtl="1"/>
          <a:endParaRPr lang="ar-IQ"/>
        </a:p>
      </dgm:t>
    </dgm:pt>
    <dgm:pt modelId="{A29DF6E4-16FD-4FA2-8116-20C52235E6DB}" type="pres">
      <dgm:prSet presAssocID="{16C3CC71-978A-4AC7-922E-7D01ECCE7013}" presName="Name0" presStyleCnt="0">
        <dgm:presLayoutVars>
          <dgm:dir/>
          <dgm:resizeHandles val="exact"/>
        </dgm:presLayoutVars>
      </dgm:prSet>
      <dgm:spPr/>
    </dgm:pt>
    <dgm:pt modelId="{23651035-7826-42AD-A3B1-6D84A94913A9}" type="pres">
      <dgm:prSet presAssocID="{CA7F11D7-E4D8-4D16-873F-230CB862360E}" presName="node" presStyleLbl="node1" presStyleIdx="0" presStyleCnt="4" custLinFactNeighborY="-325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D7BE6EC2-E496-4BAD-B7FE-73397E7519B3}" type="pres">
      <dgm:prSet presAssocID="{CA68CF0F-8FD8-41B0-9C0E-C8288A7B2E39}" presName="sibTrans" presStyleCnt="0"/>
      <dgm:spPr/>
    </dgm:pt>
    <dgm:pt modelId="{1C985E31-90AE-4A71-B2FC-8821B644AFCF}" type="pres">
      <dgm:prSet presAssocID="{57B8EEDA-3925-4C05-A26C-B6A8E642D026}" presName="node" presStyleLbl="node1" presStyleIdx="1" presStyleCnt="4" custLinFactNeighborY="-345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531402F-564B-4426-95EC-A4FE7B7B8E7D}" type="pres">
      <dgm:prSet presAssocID="{FC4FD900-923B-4AFC-9279-864D3002C603}" presName="sibTrans" presStyleCnt="0"/>
      <dgm:spPr/>
    </dgm:pt>
    <dgm:pt modelId="{342F2C25-7C7E-475D-A99F-7C699C808AEA}" type="pres">
      <dgm:prSet presAssocID="{5D96A29A-62E3-4CBD-AE84-097C0CD0D01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FE871D2-637E-48A8-8B3F-A667536A5F81}" type="pres">
      <dgm:prSet presAssocID="{1CD1A906-D76F-40B9-92D6-B52049437F3E}" presName="sibTrans" presStyleCnt="0"/>
      <dgm:spPr/>
    </dgm:pt>
    <dgm:pt modelId="{AE0BE656-2E04-436B-995C-E330647D818D}" type="pres">
      <dgm:prSet presAssocID="{7EDAEF61-64F1-49F1-A646-7C8D1EBFD3F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4C767992-EB86-490D-AEA0-EE940E5EFBC6}" type="presOf" srcId="{57B8EEDA-3925-4C05-A26C-B6A8E642D026}" destId="{1C985E31-90AE-4A71-B2FC-8821B644AFCF}" srcOrd="0" destOrd="0" presId="urn:microsoft.com/office/officeart/2005/8/layout/hList6"/>
    <dgm:cxn modelId="{CF3A8AD4-77D7-4F2C-A273-C719B0642AC5}" type="presOf" srcId="{CA7F11D7-E4D8-4D16-873F-230CB862360E}" destId="{23651035-7826-42AD-A3B1-6D84A94913A9}" srcOrd="0" destOrd="0" presId="urn:microsoft.com/office/officeart/2005/8/layout/hList6"/>
    <dgm:cxn modelId="{7F239006-8E84-46C8-BB1A-642D9F242EB1}" type="presOf" srcId="{16C3CC71-978A-4AC7-922E-7D01ECCE7013}" destId="{A29DF6E4-16FD-4FA2-8116-20C52235E6DB}" srcOrd="0" destOrd="0" presId="urn:microsoft.com/office/officeart/2005/8/layout/hList6"/>
    <dgm:cxn modelId="{43667C8C-4BDB-4E38-ABD1-9115B5D3F0EE}" srcId="{16C3CC71-978A-4AC7-922E-7D01ECCE7013}" destId="{7EDAEF61-64F1-49F1-A646-7C8D1EBFD3FF}" srcOrd="3" destOrd="0" parTransId="{E6DCD363-9974-4818-8B39-08472E5B2B53}" sibTransId="{0589FAEF-EE13-4361-BAC4-082790C2EB42}"/>
    <dgm:cxn modelId="{5F7CCC0D-5397-4891-8B52-7E02A7A22CBF}" srcId="{16C3CC71-978A-4AC7-922E-7D01ECCE7013}" destId="{5D96A29A-62E3-4CBD-AE84-097C0CD0D011}" srcOrd="2" destOrd="0" parTransId="{A6ED8E72-4356-4B4A-A62A-3984D2F042DC}" sibTransId="{1CD1A906-D76F-40B9-92D6-B52049437F3E}"/>
    <dgm:cxn modelId="{320B11E0-E74D-43EB-AF08-E6C05D530F66}" type="presOf" srcId="{7EDAEF61-64F1-49F1-A646-7C8D1EBFD3FF}" destId="{AE0BE656-2E04-436B-995C-E330647D818D}" srcOrd="0" destOrd="0" presId="urn:microsoft.com/office/officeart/2005/8/layout/hList6"/>
    <dgm:cxn modelId="{DF3A324A-0E5C-414E-AFD2-B72F343A9823}" srcId="{16C3CC71-978A-4AC7-922E-7D01ECCE7013}" destId="{57B8EEDA-3925-4C05-A26C-B6A8E642D026}" srcOrd="1" destOrd="0" parTransId="{381E5A90-EE4D-4E6E-9436-E185A0587C5C}" sibTransId="{FC4FD900-923B-4AFC-9279-864D3002C603}"/>
    <dgm:cxn modelId="{B8A7C9A1-6F97-4A6E-BBC7-0B848ABA4199}" srcId="{16C3CC71-978A-4AC7-922E-7D01ECCE7013}" destId="{CA7F11D7-E4D8-4D16-873F-230CB862360E}" srcOrd="0" destOrd="0" parTransId="{11D3135E-71D5-44B4-A6C9-799560D7EA58}" sibTransId="{CA68CF0F-8FD8-41B0-9C0E-C8288A7B2E39}"/>
    <dgm:cxn modelId="{D136CA70-26E9-448E-BEEF-9E0296828155}" type="presOf" srcId="{5D96A29A-62E3-4CBD-AE84-097C0CD0D011}" destId="{342F2C25-7C7E-475D-A99F-7C699C808AEA}" srcOrd="0" destOrd="0" presId="urn:microsoft.com/office/officeart/2005/8/layout/hList6"/>
    <dgm:cxn modelId="{87ABF810-EE8B-4F01-99B9-424C662D9841}" type="presParOf" srcId="{A29DF6E4-16FD-4FA2-8116-20C52235E6DB}" destId="{23651035-7826-42AD-A3B1-6D84A94913A9}" srcOrd="0" destOrd="0" presId="urn:microsoft.com/office/officeart/2005/8/layout/hList6"/>
    <dgm:cxn modelId="{F155E976-29DE-4AD4-93F7-815FEA6DDD12}" type="presParOf" srcId="{A29DF6E4-16FD-4FA2-8116-20C52235E6DB}" destId="{D7BE6EC2-E496-4BAD-B7FE-73397E7519B3}" srcOrd="1" destOrd="0" presId="urn:microsoft.com/office/officeart/2005/8/layout/hList6"/>
    <dgm:cxn modelId="{44DF3349-3582-46C7-B883-9F8B72B7389B}" type="presParOf" srcId="{A29DF6E4-16FD-4FA2-8116-20C52235E6DB}" destId="{1C985E31-90AE-4A71-B2FC-8821B644AFCF}" srcOrd="2" destOrd="0" presId="urn:microsoft.com/office/officeart/2005/8/layout/hList6"/>
    <dgm:cxn modelId="{49612A48-A3E5-43BA-87AB-5ACA6E9F6368}" type="presParOf" srcId="{A29DF6E4-16FD-4FA2-8116-20C52235E6DB}" destId="{4531402F-564B-4426-95EC-A4FE7B7B8E7D}" srcOrd="3" destOrd="0" presId="urn:microsoft.com/office/officeart/2005/8/layout/hList6"/>
    <dgm:cxn modelId="{6F2EBFE7-9E8C-4C6A-8BC4-546DDE6233A2}" type="presParOf" srcId="{A29DF6E4-16FD-4FA2-8116-20C52235E6DB}" destId="{342F2C25-7C7E-475D-A99F-7C699C808AEA}" srcOrd="4" destOrd="0" presId="urn:microsoft.com/office/officeart/2005/8/layout/hList6"/>
    <dgm:cxn modelId="{B4ACA58C-C7E3-4C0E-A855-14585A84590B}" type="presParOf" srcId="{A29DF6E4-16FD-4FA2-8116-20C52235E6DB}" destId="{5FE871D2-637E-48A8-8B3F-A667536A5F81}" srcOrd="5" destOrd="0" presId="urn:microsoft.com/office/officeart/2005/8/layout/hList6"/>
    <dgm:cxn modelId="{4742A1EB-A7EF-42B9-93E6-899208712F00}" type="presParOf" srcId="{A29DF6E4-16FD-4FA2-8116-20C52235E6DB}" destId="{AE0BE656-2E04-436B-995C-E330647D818D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843CD5-B8ED-4AFC-B6DB-5D5FE79F579E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IQ"/>
        </a:p>
      </dgm:t>
    </dgm:pt>
    <dgm:pt modelId="{2DC215BE-58C9-42FE-886F-1184AB788497}">
      <dgm:prSet phldrT="[Text]"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dirty="0"/>
        </a:p>
      </dgm:t>
    </dgm:pt>
    <dgm:pt modelId="{DD2BBE80-0A3C-47F0-86A9-826E61A1854C}" type="par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B9D4722-09A7-4E91-8F27-72BE65AC0DC1}" type="sib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FDD121A-C46D-4DBA-B6A9-5AAB189DF1CF}">
      <dgm:prSet phldrT="[Text]"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dirty="0"/>
        </a:p>
      </dgm:t>
    </dgm:pt>
    <dgm:pt modelId="{BA715600-644A-4720-BC44-F17E9E483AF9}" type="par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FDC9A3B5-FE86-4250-8CA7-067BD0D4D9C2}" type="sib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8B38D372-A807-4EB9-88DE-3E4C407C16E5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dirty="0"/>
        </a:p>
      </dgm:t>
    </dgm:pt>
    <dgm:pt modelId="{8451117E-9A8A-4D03-AA29-049DA4D4E69F}" type="par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E0E52F05-E6C7-4FA2-A28D-23A5078526B4}" type="sib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C268E51F-C9BC-4756-9E9F-796314356CF9}">
      <dgm:prSet phldrT="[Text]"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dirty="0"/>
        </a:p>
      </dgm:t>
    </dgm:pt>
    <dgm:pt modelId="{282F6D1A-9BE5-4CD3-A6A3-2EC2F9D2C8AB}" type="par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42DDF7BE-F1B6-41A6-A78D-1AF14BE133EC}" type="sib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56E1656A-64A8-4DA3-9F3B-70BFB6C5AAC9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b="1" dirty="0" smtClean="0">
            <a:effectLst/>
            <a:latin typeface="Times New Roman" panose="02020603050405020304" pitchFamily="18" charset="0"/>
          </a:endParaRPr>
        </a:p>
      </dgm:t>
    </dgm:pt>
    <dgm:pt modelId="{C5C13C9F-447D-4458-8CCB-4A7BE402EA75}" type="par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139DA179-20BE-49D9-83CF-076F8EEC76B4}" type="sib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92865FB2-62DB-481C-BCEE-6C1CE1E5CC83}">
      <dgm:prSet phldrT="[Text]"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1BA583F3-620C-4121-B209-8853C84869C2}" type="par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7A9EDB11-9B2C-4027-A595-791688BCA985}" type="sib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D3A9A59D-E1BA-4987-B972-12FB81EBEF0D}">
      <dgm:prSet/>
      <dgm:spPr/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E2C7BA65-8576-4AA7-849D-92E7049E7697}" type="par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E2AB7E8A-60BC-4D69-A0EC-27AEE4B6E4B5}" type="sib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3D6CDE52-4E87-4CA4-9E3C-45371DD982B3}">
      <dgm:prSet/>
      <dgm:spPr/>
      <dgm:t>
        <a:bodyPr/>
        <a:lstStyle/>
        <a:p>
          <a:pPr rtl="1"/>
          <a:r>
            <a:rPr lang="ar-IQ" b="0" dirty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2B55D182-DA69-483F-9531-85A78029EC4F}" type="par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61882FFA-1079-49FD-B815-5B346D9AE7F0}" type="sib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75EAA34D-9B8E-466E-8F8C-8E70CFB3FEC5}">
      <dgm:prSet phldrT="[Text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dirty="0"/>
        </a:p>
      </dgm:t>
    </dgm:pt>
    <dgm:pt modelId="{99616C1B-3CA7-45FF-B9ED-F03CE4331D06}" type="sib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64673ACC-A283-4771-B491-4D738C9A10D6}" type="par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8775AAD4-6660-475E-B8D8-6B8E088B2ADC}" type="pres">
      <dgm:prSet presAssocID="{68843CD5-B8ED-4AFC-B6DB-5D5FE79F57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D5CFC15B-BB0E-49A2-8672-732A7B00434C}" type="pres">
      <dgm:prSet presAssocID="{2DC215BE-58C9-42FE-886F-1184AB78849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90974C81-2CE6-4F9C-A4D2-1963A9B9960E}" type="pres">
      <dgm:prSet presAssocID="{FB9D4722-09A7-4E91-8F27-72BE65AC0DC1}" presName="sibTrans" presStyleCnt="0"/>
      <dgm:spPr/>
      <dgm:t>
        <a:bodyPr/>
        <a:lstStyle/>
        <a:p>
          <a:pPr rtl="1"/>
          <a:endParaRPr lang="ar-IQ"/>
        </a:p>
      </dgm:t>
    </dgm:pt>
    <dgm:pt modelId="{18B770C6-148D-4691-94AD-1929DA75AA78}" type="pres">
      <dgm:prSet presAssocID="{FFDD121A-C46D-4DBA-B6A9-5AAB189DF1CF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AA54210B-CB7E-4402-A8AC-A25129502064}" type="pres">
      <dgm:prSet presAssocID="{FDC9A3B5-FE86-4250-8CA7-067BD0D4D9C2}" presName="sibTrans" presStyleCnt="0"/>
      <dgm:spPr/>
      <dgm:t>
        <a:bodyPr/>
        <a:lstStyle/>
        <a:p>
          <a:pPr rtl="1"/>
          <a:endParaRPr lang="ar-IQ"/>
        </a:p>
      </dgm:t>
    </dgm:pt>
    <dgm:pt modelId="{0AEE2391-3E77-4A3A-B448-78313BA3C80C}" type="pres">
      <dgm:prSet presAssocID="{8B38D372-A807-4EB9-88DE-3E4C407C16E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39586319-2BE5-4CB2-AD4F-A9775ACEA872}" type="pres">
      <dgm:prSet presAssocID="{E0E52F05-E6C7-4FA2-A28D-23A5078526B4}" presName="sibTrans" presStyleCnt="0"/>
      <dgm:spPr/>
      <dgm:t>
        <a:bodyPr/>
        <a:lstStyle/>
        <a:p>
          <a:pPr rtl="1"/>
          <a:endParaRPr lang="ar-IQ"/>
        </a:p>
      </dgm:t>
    </dgm:pt>
    <dgm:pt modelId="{9DDAC20E-27E4-410E-8EAE-2ACDF5EB060C}" type="pres">
      <dgm:prSet presAssocID="{C268E51F-C9BC-4756-9E9F-796314356CF9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189A6F1-0D2C-4C01-A45F-97AA38364876}" type="pres">
      <dgm:prSet presAssocID="{42DDF7BE-F1B6-41A6-A78D-1AF14BE133EC}" presName="sibTrans" presStyleCnt="0"/>
      <dgm:spPr/>
      <dgm:t>
        <a:bodyPr/>
        <a:lstStyle/>
        <a:p>
          <a:pPr rtl="1"/>
          <a:endParaRPr lang="ar-IQ"/>
        </a:p>
      </dgm:t>
    </dgm:pt>
    <dgm:pt modelId="{B825D967-033A-4D4E-B8D4-9E153C03B12F}" type="pres">
      <dgm:prSet presAssocID="{56E1656A-64A8-4DA3-9F3B-70BFB6C5AAC9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04E2D071-0626-453D-9D61-955ABDCAE4D8}" type="pres">
      <dgm:prSet presAssocID="{139DA179-20BE-49D9-83CF-076F8EEC76B4}" presName="sibTrans" presStyleCnt="0"/>
      <dgm:spPr/>
      <dgm:t>
        <a:bodyPr/>
        <a:lstStyle/>
        <a:p>
          <a:pPr rtl="1"/>
          <a:endParaRPr lang="ar-IQ"/>
        </a:p>
      </dgm:t>
    </dgm:pt>
    <dgm:pt modelId="{734812AC-1984-45C6-A3C1-BF5CCAB98D71}" type="pres">
      <dgm:prSet presAssocID="{75EAA34D-9B8E-466E-8F8C-8E70CFB3FEC5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99556AD-2A18-44CD-9FC6-86FE69FE5F89}" type="pres">
      <dgm:prSet presAssocID="{99616C1B-3CA7-45FF-B9ED-F03CE4331D06}" presName="sibTrans" presStyleCnt="0"/>
      <dgm:spPr/>
      <dgm:t>
        <a:bodyPr/>
        <a:lstStyle/>
        <a:p>
          <a:pPr rtl="1"/>
          <a:endParaRPr lang="ar-IQ"/>
        </a:p>
      </dgm:t>
    </dgm:pt>
    <dgm:pt modelId="{209BB1D7-41E6-4519-8B02-4C774CF5C6B1}" type="pres">
      <dgm:prSet presAssocID="{92865FB2-62DB-481C-BCEE-6C1CE1E5CC83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B604DBC4-D599-4D3E-8BC2-417575CAF54D}" type="pres">
      <dgm:prSet presAssocID="{7A9EDB11-9B2C-4027-A595-791688BCA985}" presName="sibTrans" presStyleCnt="0"/>
      <dgm:spPr/>
      <dgm:t>
        <a:bodyPr/>
        <a:lstStyle/>
        <a:p>
          <a:pPr rtl="1"/>
          <a:endParaRPr lang="ar-IQ"/>
        </a:p>
      </dgm:t>
    </dgm:pt>
    <dgm:pt modelId="{DE39269F-2DDC-4771-A116-4781EDD782A6}" type="pres">
      <dgm:prSet presAssocID="{D3A9A59D-E1BA-4987-B972-12FB81EBEF0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72CE1A2B-356C-494B-BA2E-A4717A1F6D32}" type="pres">
      <dgm:prSet presAssocID="{E2AB7E8A-60BC-4D69-A0EC-27AEE4B6E4B5}" presName="sibTrans" presStyleCnt="0"/>
      <dgm:spPr/>
      <dgm:t>
        <a:bodyPr/>
        <a:lstStyle/>
        <a:p>
          <a:pPr rtl="1"/>
          <a:endParaRPr lang="ar-IQ"/>
        </a:p>
      </dgm:t>
    </dgm:pt>
    <dgm:pt modelId="{E36BF103-78B0-482A-BBC3-A0E534E8816B}" type="pres">
      <dgm:prSet presAssocID="{3D6CDE52-4E87-4CA4-9E3C-45371DD982B3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77BE06A2-9D24-4752-821A-24120BD498F9}" srcId="{68843CD5-B8ED-4AFC-B6DB-5D5FE79F579E}" destId="{56E1656A-64A8-4DA3-9F3B-70BFB6C5AAC9}" srcOrd="4" destOrd="0" parTransId="{C5C13C9F-447D-4458-8CCB-4A7BE402EA75}" sibTransId="{139DA179-20BE-49D9-83CF-076F8EEC76B4}"/>
    <dgm:cxn modelId="{1C33DB9F-D7FF-42B1-BE35-D43A24531D86}" type="presOf" srcId="{FFDD121A-C46D-4DBA-B6A9-5AAB189DF1CF}" destId="{18B770C6-148D-4691-94AD-1929DA75AA78}" srcOrd="0" destOrd="0" presId="urn:microsoft.com/office/officeart/2005/8/layout/default"/>
    <dgm:cxn modelId="{8F98ABF1-3D44-4DAD-A607-7FB07E8AFAE3}" type="presOf" srcId="{92865FB2-62DB-481C-BCEE-6C1CE1E5CC83}" destId="{209BB1D7-41E6-4519-8B02-4C774CF5C6B1}" srcOrd="0" destOrd="0" presId="urn:microsoft.com/office/officeart/2005/8/layout/default"/>
    <dgm:cxn modelId="{5262EA8C-71E5-4F76-841E-F161A0E912CB}" srcId="{68843CD5-B8ED-4AFC-B6DB-5D5FE79F579E}" destId="{92865FB2-62DB-481C-BCEE-6C1CE1E5CC83}" srcOrd="6" destOrd="0" parTransId="{1BA583F3-620C-4121-B209-8853C84869C2}" sibTransId="{7A9EDB11-9B2C-4027-A595-791688BCA985}"/>
    <dgm:cxn modelId="{45821A0F-F570-43E5-9062-3E0CF97548A0}" type="presOf" srcId="{3D6CDE52-4E87-4CA4-9E3C-45371DD982B3}" destId="{E36BF103-78B0-482A-BBC3-A0E534E8816B}" srcOrd="0" destOrd="0" presId="urn:microsoft.com/office/officeart/2005/8/layout/default"/>
    <dgm:cxn modelId="{2027B486-4B18-4ACA-B157-2720AE83D778}" type="presOf" srcId="{8B38D372-A807-4EB9-88DE-3E4C407C16E5}" destId="{0AEE2391-3E77-4A3A-B448-78313BA3C80C}" srcOrd="0" destOrd="0" presId="urn:microsoft.com/office/officeart/2005/8/layout/default"/>
    <dgm:cxn modelId="{5D425092-03CE-483B-AE87-0BFDD5767C71}" type="presOf" srcId="{D3A9A59D-E1BA-4987-B972-12FB81EBEF0D}" destId="{DE39269F-2DDC-4771-A116-4781EDD782A6}" srcOrd="0" destOrd="0" presId="urn:microsoft.com/office/officeart/2005/8/layout/default"/>
    <dgm:cxn modelId="{5A7B0809-E0B0-4CFF-A088-3E9DC493B1A3}" srcId="{68843CD5-B8ED-4AFC-B6DB-5D5FE79F579E}" destId="{75EAA34D-9B8E-466E-8F8C-8E70CFB3FEC5}" srcOrd="5" destOrd="0" parTransId="{64673ACC-A283-4771-B491-4D738C9A10D6}" sibTransId="{99616C1B-3CA7-45FF-B9ED-F03CE4331D06}"/>
    <dgm:cxn modelId="{4C1CFB76-C327-4B44-8B49-E9C1414A2404}" srcId="{68843CD5-B8ED-4AFC-B6DB-5D5FE79F579E}" destId="{FFDD121A-C46D-4DBA-B6A9-5AAB189DF1CF}" srcOrd="1" destOrd="0" parTransId="{BA715600-644A-4720-BC44-F17E9E483AF9}" sibTransId="{FDC9A3B5-FE86-4250-8CA7-067BD0D4D9C2}"/>
    <dgm:cxn modelId="{8C06C73A-9FA3-4C69-8A77-2D4D020172AF}" srcId="{68843CD5-B8ED-4AFC-B6DB-5D5FE79F579E}" destId="{8B38D372-A807-4EB9-88DE-3E4C407C16E5}" srcOrd="2" destOrd="0" parTransId="{8451117E-9A8A-4D03-AA29-049DA4D4E69F}" sibTransId="{E0E52F05-E6C7-4FA2-A28D-23A5078526B4}"/>
    <dgm:cxn modelId="{B5960319-9B16-4854-8211-4AF10FC223FC}" type="presOf" srcId="{56E1656A-64A8-4DA3-9F3B-70BFB6C5AAC9}" destId="{B825D967-033A-4D4E-B8D4-9E153C03B12F}" srcOrd="0" destOrd="0" presId="urn:microsoft.com/office/officeart/2005/8/layout/default"/>
    <dgm:cxn modelId="{86615092-C5AE-4020-8B70-572EF0A708CC}" srcId="{68843CD5-B8ED-4AFC-B6DB-5D5FE79F579E}" destId="{C268E51F-C9BC-4756-9E9F-796314356CF9}" srcOrd="3" destOrd="0" parTransId="{282F6D1A-9BE5-4CD3-A6A3-2EC2F9D2C8AB}" sibTransId="{42DDF7BE-F1B6-41A6-A78D-1AF14BE133EC}"/>
    <dgm:cxn modelId="{1434E3B6-76C5-4A29-9BB2-8E8BCBB650DC}" type="presOf" srcId="{68843CD5-B8ED-4AFC-B6DB-5D5FE79F579E}" destId="{8775AAD4-6660-475E-B8D8-6B8E088B2ADC}" srcOrd="0" destOrd="0" presId="urn:microsoft.com/office/officeart/2005/8/layout/default"/>
    <dgm:cxn modelId="{AB1A980F-1225-434B-A4B8-AC70A64A2F37}" srcId="{68843CD5-B8ED-4AFC-B6DB-5D5FE79F579E}" destId="{D3A9A59D-E1BA-4987-B972-12FB81EBEF0D}" srcOrd="7" destOrd="0" parTransId="{E2C7BA65-8576-4AA7-849D-92E7049E7697}" sibTransId="{E2AB7E8A-60BC-4D69-A0EC-27AEE4B6E4B5}"/>
    <dgm:cxn modelId="{3D073150-0751-4510-936B-1B06822C5E90}" type="presOf" srcId="{75EAA34D-9B8E-466E-8F8C-8E70CFB3FEC5}" destId="{734812AC-1984-45C6-A3C1-BF5CCAB98D71}" srcOrd="0" destOrd="0" presId="urn:microsoft.com/office/officeart/2005/8/layout/default"/>
    <dgm:cxn modelId="{2276B61F-C294-4FC3-B7F6-60DB10CCE129}" type="presOf" srcId="{2DC215BE-58C9-42FE-886F-1184AB788497}" destId="{D5CFC15B-BB0E-49A2-8672-732A7B00434C}" srcOrd="0" destOrd="0" presId="urn:microsoft.com/office/officeart/2005/8/layout/default"/>
    <dgm:cxn modelId="{77C58A5D-1FE2-4E1D-815D-548BE7E35CB3}" srcId="{68843CD5-B8ED-4AFC-B6DB-5D5FE79F579E}" destId="{2DC215BE-58C9-42FE-886F-1184AB788497}" srcOrd="0" destOrd="0" parTransId="{DD2BBE80-0A3C-47F0-86A9-826E61A1854C}" sibTransId="{FB9D4722-09A7-4E91-8F27-72BE65AC0DC1}"/>
    <dgm:cxn modelId="{3CBE5DCD-6DAB-46FA-A5A5-B5D8D9F45E9F}" type="presOf" srcId="{C268E51F-C9BC-4756-9E9F-796314356CF9}" destId="{9DDAC20E-27E4-410E-8EAE-2ACDF5EB060C}" srcOrd="0" destOrd="0" presId="urn:microsoft.com/office/officeart/2005/8/layout/default"/>
    <dgm:cxn modelId="{5668A4D4-2430-426C-A251-D6F3D713D3A3}" srcId="{68843CD5-B8ED-4AFC-B6DB-5D5FE79F579E}" destId="{3D6CDE52-4E87-4CA4-9E3C-45371DD982B3}" srcOrd="8" destOrd="0" parTransId="{2B55D182-DA69-483F-9531-85A78029EC4F}" sibTransId="{61882FFA-1079-49FD-B815-5B346D9AE7F0}"/>
    <dgm:cxn modelId="{A0C38745-4DE3-4D83-B174-10012A666567}" type="presParOf" srcId="{8775AAD4-6660-475E-B8D8-6B8E088B2ADC}" destId="{D5CFC15B-BB0E-49A2-8672-732A7B00434C}" srcOrd="0" destOrd="0" presId="urn:microsoft.com/office/officeart/2005/8/layout/default"/>
    <dgm:cxn modelId="{672A110B-2BF7-4A7B-A5CC-1CBE3C0272DE}" type="presParOf" srcId="{8775AAD4-6660-475E-B8D8-6B8E088B2ADC}" destId="{90974C81-2CE6-4F9C-A4D2-1963A9B9960E}" srcOrd="1" destOrd="0" presId="urn:microsoft.com/office/officeart/2005/8/layout/default"/>
    <dgm:cxn modelId="{B04E8838-3770-4E55-B13B-7C22D4CC6246}" type="presParOf" srcId="{8775AAD4-6660-475E-B8D8-6B8E088B2ADC}" destId="{18B770C6-148D-4691-94AD-1929DA75AA78}" srcOrd="2" destOrd="0" presId="urn:microsoft.com/office/officeart/2005/8/layout/default"/>
    <dgm:cxn modelId="{E9AE6A5D-760A-411F-AE51-7C29DB44B5BF}" type="presParOf" srcId="{8775AAD4-6660-475E-B8D8-6B8E088B2ADC}" destId="{AA54210B-CB7E-4402-A8AC-A25129502064}" srcOrd="3" destOrd="0" presId="urn:microsoft.com/office/officeart/2005/8/layout/default"/>
    <dgm:cxn modelId="{3343E1CF-35C8-4F0C-9D9B-7CECDE0769D1}" type="presParOf" srcId="{8775AAD4-6660-475E-B8D8-6B8E088B2ADC}" destId="{0AEE2391-3E77-4A3A-B448-78313BA3C80C}" srcOrd="4" destOrd="0" presId="urn:microsoft.com/office/officeart/2005/8/layout/default"/>
    <dgm:cxn modelId="{8C0E4B2A-A0EF-4ADC-B345-F1B9D2E706CE}" type="presParOf" srcId="{8775AAD4-6660-475E-B8D8-6B8E088B2ADC}" destId="{39586319-2BE5-4CB2-AD4F-A9775ACEA872}" srcOrd="5" destOrd="0" presId="urn:microsoft.com/office/officeart/2005/8/layout/default"/>
    <dgm:cxn modelId="{C3F76686-6843-4BC5-A53F-869EF588D900}" type="presParOf" srcId="{8775AAD4-6660-475E-B8D8-6B8E088B2ADC}" destId="{9DDAC20E-27E4-410E-8EAE-2ACDF5EB060C}" srcOrd="6" destOrd="0" presId="urn:microsoft.com/office/officeart/2005/8/layout/default"/>
    <dgm:cxn modelId="{B18B274A-5B88-4748-A3D2-4D4A3088CDC9}" type="presParOf" srcId="{8775AAD4-6660-475E-B8D8-6B8E088B2ADC}" destId="{5189A6F1-0D2C-4C01-A45F-97AA38364876}" srcOrd="7" destOrd="0" presId="urn:microsoft.com/office/officeart/2005/8/layout/default"/>
    <dgm:cxn modelId="{D30B088B-CA30-4042-81E0-1429FE004810}" type="presParOf" srcId="{8775AAD4-6660-475E-B8D8-6B8E088B2ADC}" destId="{B825D967-033A-4D4E-B8D4-9E153C03B12F}" srcOrd="8" destOrd="0" presId="urn:microsoft.com/office/officeart/2005/8/layout/default"/>
    <dgm:cxn modelId="{17937F9B-6966-4D5A-B1C4-408F34D40271}" type="presParOf" srcId="{8775AAD4-6660-475E-B8D8-6B8E088B2ADC}" destId="{04E2D071-0626-453D-9D61-955ABDCAE4D8}" srcOrd="9" destOrd="0" presId="urn:microsoft.com/office/officeart/2005/8/layout/default"/>
    <dgm:cxn modelId="{DA1ACC22-ADA4-43EF-80D4-10776F2F2747}" type="presParOf" srcId="{8775AAD4-6660-475E-B8D8-6B8E088B2ADC}" destId="{734812AC-1984-45C6-A3C1-BF5CCAB98D71}" srcOrd="10" destOrd="0" presId="urn:microsoft.com/office/officeart/2005/8/layout/default"/>
    <dgm:cxn modelId="{FBD20EF2-4B1F-4B83-AD92-F2EB209266A4}" type="presParOf" srcId="{8775AAD4-6660-475E-B8D8-6B8E088B2ADC}" destId="{599556AD-2A18-44CD-9FC6-86FE69FE5F89}" srcOrd="11" destOrd="0" presId="urn:microsoft.com/office/officeart/2005/8/layout/default"/>
    <dgm:cxn modelId="{0D33977F-548F-4C1D-9A89-702C89666A6B}" type="presParOf" srcId="{8775AAD4-6660-475E-B8D8-6B8E088B2ADC}" destId="{209BB1D7-41E6-4519-8B02-4C774CF5C6B1}" srcOrd="12" destOrd="0" presId="urn:microsoft.com/office/officeart/2005/8/layout/default"/>
    <dgm:cxn modelId="{000E3951-3EDC-4F88-BC0A-7D2A10460B8D}" type="presParOf" srcId="{8775AAD4-6660-475E-B8D8-6B8E088B2ADC}" destId="{B604DBC4-D599-4D3E-8BC2-417575CAF54D}" srcOrd="13" destOrd="0" presId="urn:microsoft.com/office/officeart/2005/8/layout/default"/>
    <dgm:cxn modelId="{092C6CD9-FA87-410F-8CFC-5B4372FD0875}" type="presParOf" srcId="{8775AAD4-6660-475E-B8D8-6B8E088B2ADC}" destId="{DE39269F-2DDC-4771-A116-4781EDD782A6}" srcOrd="14" destOrd="0" presId="urn:microsoft.com/office/officeart/2005/8/layout/default"/>
    <dgm:cxn modelId="{CEF41F09-6929-4D27-8827-F088CBF8BFB6}" type="presParOf" srcId="{8775AAD4-6660-475E-B8D8-6B8E088B2ADC}" destId="{72CE1A2B-356C-494B-BA2E-A4717A1F6D32}" srcOrd="15" destOrd="0" presId="urn:microsoft.com/office/officeart/2005/8/layout/default"/>
    <dgm:cxn modelId="{D01318A1-9763-47DB-9D9F-B1CAC074F2C0}" type="presParOf" srcId="{8775AAD4-6660-475E-B8D8-6B8E088B2ADC}" destId="{E36BF103-78B0-482A-BBC3-A0E534E8816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51035-7826-42AD-A3B1-6D84A94913A9}">
      <dsp:nvSpPr>
        <dsp:cNvPr id="0" name=""/>
        <dsp:cNvSpPr/>
      </dsp:nvSpPr>
      <dsp:spPr>
        <a:xfrm rot="16200000">
          <a:off x="-1148456" y="1149918"/>
          <a:ext cx="3734873" cy="1435035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0" tIns="0" rIns="147092" bIns="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300" kern="1200" dirty="0" smtClean="0"/>
            <a:t>بحث سريع</a:t>
          </a:r>
          <a:endParaRPr lang="ar-IQ" sz="2300" kern="1200" dirty="0"/>
        </a:p>
      </dsp:txBody>
      <dsp:txXfrm rot="5400000">
        <a:off x="1463" y="746974"/>
        <a:ext cx="1435035" cy="2240923"/>
      </dsp:txXfrm>
    </dsp:sp>
    <dsp:sp modelId="{1C985E31-90AE-4A71-B2FC-8821B644AFCF}">
      <dsp:nvSpPr>
        <dsp:cNvPr id="0" name=""/>
        <dsp:cNvSpPr/>
      </dsp:nvSpPr>
      <dsp:spPr>
        <a:xfrm rot="16200000">
          <a:off x="394206" y="1149918"/>
          <a:ext cx="3734873" cy="1435035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0" tIns="0" rIns="147092" bIns="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300" kern="1200" dirty="0" smtClean="0"/>
            <a:t>كشوفات بأعداد الموظفين</a:t>
          </a:r>
          <a:endParaRPr lang="ar-IQ" sz="2300" kern="1200" dirty="0"/>
        </a:p>
      </dsp:txBody>
      <dsp:txXfrm rot="5400000">
        <a:off x="1544125" y="746974"/>
        <a:ext cx="1435035" cy="2240923"/>
      </dsp:txXfrm>
    </dsp:sp>
    <dsp:sp modelId="{342F2C25-7C7E-475D-A99F-7C699C808AEA}">
      <dsp:nvSpPr>
        <dsp:cNvPr id="0" name=""/>
        <dsp:cNvSpPr/>
      </dsp:nvSpPr>
      <dsp:spPr>
        <a:xfrm rot="16200000">
          <a:off x="1936869" y="1149918"/>
          <a:ext cx="3734873" cy="1435035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0" tIns="0" rIns="147092" bIns="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300" kern="1200" smtClean="0"/>
            <a:t>حفظ الاضبارة</a:t>
          </a:r>
          <a:endParaRPr lang="ar-IQ" sz="2300" kern="1200" dirty="0"/>
        </a:p>
      </dsp:txBody>
      <dsp:txXfrm rot="5400000">
        <a:off x="3086788" y="746974"/>
        <a:ext cx="1435035" cy="2240923"/>
      </dsp:txXfrm>
    </dsp:sp>
    <dsp:sp modelId="{AE0BE656-2E04-436B-995C-E330647D818D}">
      <dsp:nvSpPr>
        <dsp:cNvPr id="0" name=""/>
        <dsp:cNvSpPr/>
      </dsp:nvSpPr>
      <dsp:spPr>
        <a:xfrm rot="16200000">
          <a:off x="3479532" y="1149918"/>
          <a:ext cx="3734873" cy="1435035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0" tIns="0" rIns="147092" bIns="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300" kern="1200" dirty="0" smtClean="0"/>
            <a:t>خلاصة خدمة جاهزة</a:t>
          </a:r>
          <a:endParaRPr lang="ar-IQ" sz="2300" kern="1200" dirty="0"/>
        </a:p>
      </dsp:txBody>
      <dsp:txXfrm rot="5400000">
        <a:off x="4629451" y="746974"/>
        <a:ext cx="1435035" cy="22409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FC15B-BB0E-49A2-8672-732A7B00434C}">
      <dsp:nvSpPr>
        <dsp:cNvPr id="0" name=""/>
        <dsp:cNvSpPr/>
      </dsp:nvSpPr>
      <dsp:spPr>
        <a:xfrm>
          <a:off x="128044" y="3560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sz="3300" kern="1200" dirty="0"/>
        </a:p>
      </dsp:txBody>
      <dsp:txXfrm>
        <a:off x="128044" y="3560"/>
        <a:ext cx="2765398" cy="1659238"/>
      </dsp:txXfrm>
    </dsp:sp>
    <dsp:sp modelId="{18B770C6-148D-4691-94AD-1929DA75AA78}">
      <dsp:nvSpPr>
        <dsp:cNvPr id="0" name=""/>
        <dsp:cNvSpPr/>
      </dsp:nvSpPr>
      <dsp:spPr>
        <a:xfrm>
          <a:off x="3169981" y="3560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sz="3300" kern="1200" dirty="0"/>
        </a:p>
      </dsp:txBody>
      <dsp:txXfrm>
        <a:off x="3169981" y="3560"/>
        <a:ext cx="2765398" cy="1659238"/>
      </dsp:txXfrm>
    </dsp:sp>
    <dsp:sp modelId="{0AEE2391-3E77-4A3A-B448-78313BA3C80C}">
      <dsp:nvSpPr>
        <dsp:cNvPr id="0" name=""/>
        <dsp:cNvSpPr/>
      </dsp:nvSpPr>
      <dsp:spPr>
        <a:xfrm>
          <a:off x="6211919" y="3560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sz="3300" kern="1200" dirty="0"/>
        </a:p>
      </dsp:txBody>
      <dsp:txXfrm>
        <a:off x="6211919" y="3560"/>
        <a:ext cx="2765398" cy="1659238"/>
      </dsp:txXfrm>
    </dsp:sp>
    <dsp:sp modelId="{9DDAC20E-27E4-410E-8EAE-2ACDF5EB060C}">
      <dsp:nvSpPr>
        <dsp:cNvPr id="0" name=""/>
        <dsp:cNvSpPr/>
      </dsp:nvSpPr>
      <dsp:spPr>
        <a:xfrm>
          <a:off x="128044" y="1939339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sz="3300" kern="1200" dirty="0"/>
        </a:p>
      </dsp:txBody>
      <dsp:txXfrm>
        <a:off x="128044" y="1939339"/>
        <a:ext cx="2765398" cy="1659238"/>
      </dsp:txXfrm>
    </dsp:sp>
    <dsp:sp modelId="{B825D967-033A-4D4E-B8D4-9E153C03B12F}">
      <dsp:nvSpPr>
        <dsp:cNvPr id="0" name=""/>
        <dsp:cNvSpPr/>
      </dsp:nvSpPr>
      <dsp:spPr>
        <a:xfrm>
          <a:off x="3169981" y="1939339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sz="3300" b="1" kern="1200" dirty="0" smtClean="0">
            <a:effectLst/>
            <a:latin typeface="Times New Roman" panose="02020603050405020304" pitchFamily="18" charset="0"/>
          </a:endParaRPr>
        </a:p>
      </dsp:txBody>
      <dsp:txXfrm>
        <a:off x="3169981" y="1939339"/>
        <a:ext cx="2765398" cy="1659238"/>
      </dsp:txXfrm>
    </dsp:sp>
    <dsp:sp modelId="{734812AC-1984-45C6-A3C1-BF5CCAB98D71}">
      <dsp:nvSpPr>
        <dsp:cNvPr id="0" name=""/>
        <dsp:cNvSpPr/>
      </dsp:nvSpPr>
      <dsp:spPr>
        <a:xfrm>
          <a:off x="6211919" y="1939339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sz="3300" kern="1200" dirty="0"/>
        </a:p>
      </dsp:txBody>
      <dsp:txXfrm>
        <a:off x="6211919" y="1939339"/>
        <a:ext cx="2765398" cy="1659238"/>
      </dsp:txXfrm>
    </dsp:sp>
    <dsp:sp modelId="{209BB1D7-41E6-4519-8B02-4C774CF5C6B1}">
      <dsp:nvSpPr>
        <dsp:cNvPr id="0" name=""/>
        <dsp:cNvSpPr/>
      </dsp:nvSpPr>
      <dsp:spPr>
        <a:xfrm>
          <a:off x="128044" y="3875117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128044" y="3875117"/>
        <a:ext cx="2765398" cy="1659238"/>
      </dsp:txXfrm>
    </dsp:sp>
    <dsp:sp modelId="{DE39269F-2DDC-4771-A116-4781EDD782A6}">
      <dsp:nvSpPr>
        <dsp:cNvPr id="0" name=""/>
        <dsp:cNvSpPr/>
      </dsp:nvSpPr>
      <dsp:spPr>
        <a:xfrm>
          <a:off x="3169981" y="3875117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3169981" y="3875117"/>
        <a:ext cx="2765398" cy="1659238"/>
      </dsp:txXfrm>
    </dsp:sp>
    <dsp:sp modelId="{E36BF103-78B0-482A-BBC3-A0E534E8816B}">
      <dsp:nvSpPr>
        <dsp:cNvPr id="0" name=""/>
        <dsp:cNvSpPr/>
      </dsp:nvSpPr>
      <dsp:spPr>
        <a:xfrm>
          <a:off x="6211919" y="3875117"/>
          <a:ext cx="2765398" cy="16592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dirty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6211919" y="3875117"/>
        <a:ext cx="2765398" cy="16592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mokdad22@hotmail.com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.jpeg"/><Relationship Id="rId4" Type="http://schemas.openxmlformats.org/officeDocument/2006/relationships/diagramLayout" Target="../diagrams/layout1.xml"/><Relationship Id="rId9" Type="http://schemas.openxmlformats.org/officeDocument/2006/relationships/hyperlink" Target="mailto:alghungco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792" y="326269"/>
            <a:ext cx="8596668" cy="1320800"/>
          </a:xfrm>
          <a:solidFill>
            <a:schemeClr val="bg1">
              <a:alpha val="79000"/>
            </a:schemeClr>
          </a:solidFill>
          <a:effectLst>
            <a:glow rad="241300">
              <a:schemeClr val="accent3">
                <a:satMod val="175000"/>
                <a:alpha val="48000"/>
              </a:schemeClr>
            </a:glow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14300" prst="artDeco"/>
            <a:bevelB prst="angle"/>
          </a:sp3d>
        </p:spPr>
        <p:txBody>
          <a:bodyPr>
            <a:normAutofit/>
          </a:bodyPr>
          <a:lstStyle/>
          <a:p>
            <a:pPr algn="ctr"/>
            <a:r>
              <a:rPr lang="ar-IQ" sz="60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نظام الغنج لأرشفة أضابير الموظفين</a:t>
            </a:r>
            <a:endParaRPr lang="ar-IQ" sz="60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2073500"/>
            <a:ext cx="4184650" cy="3657599"/>
          </a:xfr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110311485"/>
              </p:ext>
            </p:extLst>
          </p:nvPr>
        </p:nvGraphicFramePr>
        <p:xfrm>
          <a:off x="4456089" y="1893194"/>
          <a:ext cx="6065949" cy="3734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ubtitle 2"/>
          <p:cNvSpPr>
            <a:spLocks noGrp="1"/>
          </p:cNvSpPr>
          <p:nvPr>
            <p:ph type="body" idx="1"/>
          </p:nvPr>
        </p:nvSpPr>
        <p:spPr>
          <a:xfrm>
            <a:off x="168636" y="5731099"/>
            <a:ext cx="9335971" cy="101147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البريد الالكتروني:             </a:t>
            </a:r>
            <a:r>
              <a:rPr lang="en-US" sz="3600" u="sng" dirty="0" smtClean="0">
                <a:solidFill>
                  <a:srgbClr val="002060"/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8"/>
              </a:rPr>
              <a:t>mokdad22@hotmail.com</a:t>
            </a:r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  	</a:t>
            </a: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	</a:t>
            </a:r>
            <a:r>
              <a:rPr lang="ar-IQ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هاتف/07700207061 </a:t>
            </a:r>
            <a:endParaRPr lang="en-US" sz="4000" dirty="0" smtClean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>
              <a:spcBef>
                <a:spcPts val="0"/>
              </a:spcBef>
            </a:pP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		              </a:t>
            </a:r>
            <a:r>
              <a:rPr lang="en-US" sz="3600" u="sng" dirty="0" smtClean="0">
                <a:latin typeface="Aldhabi" panose="01000000000000000000" pitchFamily="2" charset="-78"/>
                <a:cs typeface="Aldhabi" panose="01000000000000000000" pitchFamily="2" charset="-78"/>
                <a:hlinkClick r:id="rId9"/>
              </a:rPr>
              <a:t>alghungco@gmail.com</a:t>
            </a:r>
            <a:r>
              <a:rPr lang="en-US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      </a:t>
            </a:r>
            <a:r>
              <a:rPr lang="ar-IQ" sz="36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			        </a:t>
            </a:r>
            <a:r>
              <a:rPr lang="ar-IQ" sz="4000" dirty="0" smtClean="0">
                <a:latin typeface="Aldhabi" panose="01000000000000000000" pitchFamily="2" charset="-78"/>
                <a:cs typeface="Aldhabi" panose="01000000000000000000" pitchFamily="2" charset="-78"/>
              </a:rPr>
              <a:t>07715405258  </a:t>
            </a:r>
            <a:endParaRPr lang="ar-IQ" sz="4000" dirty="0">
              <a:solidFill>
                <a:schemeClr val="accent1">
                  <a:lumMod val="50000"/>
                </a:schemeClr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6" name="Picture 5" descr="C:\Users\mokdad\Desktop\A3\alghunj sign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7" y="326269"/>
            <a:ext cx="1146219" cy="1320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5334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511380" y="0"/>
            <a:ext cx="5112912" cy="824248"/>
            <a:chOff x="3433498" y="0"/>
            <a:chExt cx="2446533" cy="82424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Rectangle 9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IQ" sz="60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Arabic Typesetting" panose="03020402040406030203" pitchFamily="66" charset="-78"/>
                </a:rPr>
                <a:t>برامجنا</a:t>
              </a:r>
              <a:endParaRPr lang="ar-IQ" sz="6000" kern="1200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0423685"/>
              </p:ext>
            </p:extLst>
          </p:nvPr>
        </p:nvGraphicFramePr>
        <p:xfrm>
          <a:off x="450762" y="991672"/>
          <a:ext cx="9105362" cy="5537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933302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</TotalTime>
  <Words>59</Words>
  <Application>Microsoft Office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Aldhabi</vt:lpstr>
      <vt:lpstr>Andalus</vt:lpstr>
      <vt:lpstr>Arabic Typesetting</vt:lpstr>
      <vt:lpstr>Arial</vt:lpstr>
      <vt:lpstr>Tahoma</vt:lpstr>
      <vt:lpstr>Times New Roman</vt:lpstr>
      <vt:lpstr>Trebuchet MS</vt:lpstr>
      <vt:lpstr>Wingdings 3</vt:lpstr>
      <vt:lpstr>Facet</vt:lpstr>
      <vt:lpstr>نظام الغنج لأرشفة أضابير الموظفين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الغنج لأرشفة اضابير الموظفين</dc:title>
  <dc:creator>mokdad ani</dc:creator>
  <cp:lastModifiedBy>mokdad azezz</cp:lastModifiedBy>
  <cp:revision>15</cp:revision>
  <dcterms:created xsi:type="dcterms:W3CDTF">2015-02-20T18:31:27Z</dcterms:created>
  <dcterms:modified xsi:type="dcterms:W3CDTF">2015-04-25T17:45:05Z</dcterms:modified>
</cp:coreProperties>
</file>